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82" r:id="rId2"/>
    <p:sldId id="283" r:id="rId3"/>
    <p:sldId id="284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560DFC4-D0A9-4AEC-8A9D-3056B981C588}">
  <a:tblStyle styleId="{3560DFC4-D0A9-4AEC-8A9D-3056B981C58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79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8852192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e509b4354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e509b4354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2804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e509b4354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e509b4354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12803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e509b4354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e509b4354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3425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hRijG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BoxBL2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bit.ly/3hRGEf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9"/>
          <p:cNvSpPr txBox="1">
            <a:spLocks noGrp="1"/>
          </p:cNvSpPr>
          <p:nvPr>
            <p:ph type="title"/>
          </p:nvPr>
        </p:nvSpPr>
        <p:spPr>
          <a:xfrm>
            <a:off x="311700" y="264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Lịch kiểm tra xếp lớp</a:t>
            </a:r>
            <a:endParaRPr b="1" i="1" dirty="0"/>
          </a:p>
        </p:txBody>
      </p:sp>
      <p:sp>
        <p:nvSpPr>
          <p:cNvPr id="298" name="Google Shape;298;p39"/>
          <p:cNvSpPr txBox="1">
            <a:spLocks noGrp="1"/>
          </p:cNvSpPr>
          <p:nvPr>
            <p:ph type="body" idx="1"/>
          </p:nvPr>
        </p:nvSpPr>
        <p:spPr>
          <a:xfrm>
            <a:off x="191000" y="760925"/>
            <a:ext cx="8840700" cy="430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1313" lvl="0" indent="-227013">
              <a:buSzPct val="100000"/>
            </a:pPr>
            <a:r>
              <a:rPr lang="en-US" sz="1500" b="1" dirty="0" err="1"/>
              <a:t>Lịch</a:t>
            </a:r>
            <a:r>
              <a:rPr lang="en-US" sz="1500" b="1" dirty="0"/>
              <a:t> </a:t>
            </a:r>
            <a:r>
              <a:rPr lang="en-US" sz="1500" b="1" dirty="0" err="1"/>
              <a:t>khảo</a:t>
            </a:r>
            <a:r>
              <a:rPr lang="en-US" sz="1500" b="1" dirty="0"/>
              <a:t> </a:t>
            </a:r>
            <a:r>
              <a:rPr lang="en-US" sz="1500" b="1" dirty="0" err="1"/>
              <a:t>sát</a:t>
            </a:r>
            <a:r>
              <a:rPr lang="en-US" sz="1500" dirty="0"/>
              <a:t>: </a:t>
            </a:r>
            <a:r>
              <a:rPr lang="en-US" sz="1500" dirty="0" err="1"/>
              <a:t>Thứ</a:t>
            </a:r>
            <a:r>
              <a:rPr lang="en-US" sz="1500" dirty="0"/>
              <a:t> </a:t>
            </a:r>
            <a:r>
              <a:rPr lang="en-US" sz="1500" dirty="0" smtClean="0"/>
              <a:t>2 </a:t>
            </a:r>
            <a:r>
              <a:rPr lang="en-US" sz="1500" dirty="0"/>
              <a:t>(</a:t>
            </a:r>
            <a:r>
              <a:rPr lang="en-US" sz="1500" dirty="0" smtClean="0"/>
              <a:t>26/07/2021)</a:t>
            </a:r>
          </a:p>
          <a:p>
            <a:pPr marL="341313" lvl="0" indent="-227013">
              <a:buSzPct val="100000"/>
            </a:pPr>
            <a:r>
              <a:rPr lang="en-US" sz="1500" b="1" dirty="0" err="1" smtClean="0"/>
              <a:t>Thời</a:t>
            </a:r>
            <a:r>
              <a:rPr lang="en-US" sz="1500" b="1" dirty="0" smtClean="0"/>
              <a:t> </a:t>
            </a:r>
            <a:r>
              <a:rPr lang="en-US" sz="1500" b="1" dirty="0" err="1"/>
              <a:t>gian</a:t>
            </a:r>
            <a:r>
              <a:rPr lang="en-US" sz="1500" dirty="0"/>
              <a:t>: </a:t>
            </a:r>
            <a:r>
              <a:rPr lang="en-US" sz="1500" dirty="0" err="1"/>
              <a:t>T</a:t>
            </a:r>
            <a:r>
              <a:rPr lang="en-US" sz="1500" dirty="0" err="1" smtClean="0"/>
              <a:t>ừ</a:t>
            </a:r>
            <a:r>
              <a:rPr lang="en-US" sz="1500" dirty="0" smtClean="0"/>
              <a:t> 8:30 </a:t>
            </a:r>
            <a:r>
              <a:rPr lang="en-US" sz="1500" dirty="0"/>
              <a:t>-</a:t>
            </a:r>
            <a:r>
              <a:rPr lang="en-US" sz="1500" dirty="0" smtClean="0"/>
              <a:t> 10:30 </a:t>
            </a:r>
            <a:r>
              <a:rPr lang="en-US" sz="1500" dirty="0" err="1" smtClean="0"/>
              <a:t>sáng</a:t>
            </a:r>
            <a:endParaRPr lang="en-US" sz="1500" dirty="0"/>
          </a:p>
          <a:p>
            <a:pPr marL="109538" lvl="0" indent="0">
              <a:buNone/>
            </a:pPr>
            <a:r>
              <a:rPr lang="en-US" sz="1500" dirty="0" err="1" smtClean="0"/>
              <a:t>Học</a:t>
            </a:r>
            <a:r>
              <a:rPr lang="en-US" sz="1500" dirty="0" smtClean="0"/>
              <a:t> </a:t>
            </a:r>
            <a:r>
              <a:rPr lang="en-US" sz="1500" dirty="0" err="1"/>
              <a:t>sinh</a:t>
            </a:r>
            <a:r>
              <a:rPr lang="en-US" sz="1500" dirty="0"/>
              <a:t> </a:t>
            </a:r>
            <a:r>
              <a:rPr lang="en-US" sz="1500" dirty="0" err="1"/>
              <a:t>cần</a:t>
            </a:r>
            <a:r>
              <a:rPr lang="en-US" sz="1500" dirty="0"/>
              <a:t> </a:t>
            </a:r>
            <a:r>
              <a:rPr lang="en-US" sz="1500" dirty="0" err="1"/>
              <a:t>đăng</a:t>
            </a:r>
            <a:r>
              <a:rPr lang="en-US" sz="1500" dirty="0"/>
              <a:t> </a:t>
            </a:r>
            <a:r>
              <a:rPr lang="en-US" sz="1500" dirty="0" err="1"/>
              <a:t>nhập</a:t>
            </a:r>
            <a:r>
              <a:rPr lang="en-US" sz="1500" dirty="0"/>
              <a:t> </a:t>
            </a:r>
            <a:r>
              <a:rPr lang="en-US" sz="1500" dirty="0" err="1"/>
              <a:t>và</a:t>
            </a:r>
            <a:r>
              <a:rPr lang="en-US" sz="1500" dirty="0"/>
              <a:t> </a:t>
            </a:r>
            <a:r>
              <a:rPr lang="en-US" sz="1500" dirty="0" err="1"/>
              <a:t>có</a:t>
            </a:r>
            <a:r>
              <a:rPr lang="en-US" sz="1500" dirty="0"/>
              <a:t> </a:t>
            </a:r>
            <a:r>
              <a:rPr lang="en-US" sz="1500" dirty="0" err="1"/>
              <a:t>mặt</a:t>
            </a:r>
            <a:r>
              <a:rPr lang="en-US" sz="1500" dirty="0"/>
              <a:t> </a:t>
            </a:r>
            <a:r>
              <a:rPr lang="en-US" sz="1500" dirty="0" err="1"/>
              <a:t>trong</a:t>
            </a:r>
            <a:r>
              <a:rPr lang="en-US" sz="1500" dirty="0"/>
              <a:t> </a:t>
            </a:r>
            <a:r>
              <a:rPr lang="en-US" sz="1500" dirty="0" err="1"/>
              <a:t>phòng</a:t>
            </a:r>
            <a:r>
              <a:rPr lang="en-US" sz="1500" dirty="0"/>
              <a:t> </a:t>
            </a:r>
            <a:r>
              <a:rPr lang="en-US" sz="1500" dirty="0" err="1" smtClean="0"/>
              <a:t>thi</a:t>
            </a:r>
            <a:r>
              <a:rPr lang="en-US" sz="1500" dirty="0" smtClean="0"/>
              <a:t> online </a:t>
            </a:r>
            <a:r>
              <a:rPr lang="en-US" sz="1500" dirty="0" err="1" smtClean="0"/>
              <a:t>từ</a:t>
            </a:r>
            <a:r>
              <a:rPr lang="en-US" sz="1500" dirty="0" smtClean="0"/>
              <a:t> </a:t>
            </a:r>
            <a:r>
              <a:rPr lang="en-US" sz="1500" dirty="0"/>
              <a:t>8</a:t>
            </a:r>
            <a:r>
              <a:rPr lang="en-US" sz="1500" dirty="0" smtClean="0"/>
              <a:t>h00 </a:t>
            </a:r>
            <a:r>
              <a:rPr lang="en-US" sz="1500" dirty="0" err="1"/>
              <a:t>để</a:t>
            </a:r>
            <a:r>
              <a:rPr lang="en-US" sz="1500" dirty="0"/>
              <a:t> </a:t>
            </a:r>
            <a:r>
              <a:rPr lang="en-US" sz="1500" dirty="0" err="1"/>
              <a:t>nghe</a:t>
            </a:r>
            <a:r>
              <a:rPr lang="en-US" sz="1500" dirty="0"/>
              <a:t> </a:t>
            </a:r>
            <a:r>
              <a:rPr lang="en-US" sz="1500" dirty="0" err="1"/>
              <a:t>quy</a:t>
            </a:r>
            <a:r>
              <a:rPr lang="en-US" sz="1500" dirty="0"/>
              <a:t> </a:t>
            </a:r>
            <a:r>
              <a:rPr lang="en-US" sz="1500" dirty="0" err="1"/>
              <a:t>chế</a:t>
            </a:r>
            <a:r>
              <a:rPr lang="en-US" sz="1500" dirty="0"/>
              <a:t> </a:t>
            </a:r>
            <a:r>
              <a:rPr lang="en-US" sz="1500" dirty="0" err="1" smtClean="0"/>
              <a:t>thi</a:t>
            </a:r>
            <a:r>
              <a:rPr lang="en-US" sz="1500" dirty="0" smtClean="0"/>
              <a:t> </a:t>
            </a:r>
            <a:r>
              <a:rPr lang="en-US" sz="1500" dirty="0" err="1" smtClean="0"/>
              <a:t>cũng</a:t>
            </a:r>
            <a:r>
              <a:rPr lang="en-US" sz="1500" dirty="0" smtClean="0"/>
              <a:t> </a:t>
            </a:r>
            <a:r>
              <a:rPr lang="en-US" sz="1500" dirty="0" err="1"/>
              <a:t>như</a:t>
            </a:r>
            <a:r>
              <a:rPr lang="en-US" sz="1500" dirty="0"/>
              <a:t> </a:t>
            </a:r>
            <a:r>
              <a:rPr lang="en-US" sz="1500" dirty="0" err="1"/>
              <a:t>thực</a:t>
            </a:r>
            <a:r>
              <a:rPr lang="en-US" sz="1500" dirty="0"/>
              <a:t> </a:t>
            </a:r>
            <a:r>
              <a:rPr lang="en-US" sz="1500" dirty="0" err="1"/>
              <a:t>hiện</a:t>
            </a:r>
            <a:r>
              <a:rPr lang="en-US" sz="1500" dirty="0"/>
              <a:t> </a:t>
            </a:r>
            <a:r>
              <a:rPr lang="en-US" sz="1500" dirty="0" err="1"/>
              <a:t>các</a:t>
            </a:r>
            <a:r>
              <a:rPr lang="en-US" sz="1500" dirty="0"/>
              <a:t> </a:t>
            </a:r>
            <a:r>
              <a:rPr lang="en-US" sz="1500" dirty="0" err="1"/>
              <a:t>công</a:t>
            </a:r>
            <a:r>
              <a:rPr lang="en-US" sz="1500" dirty="0"/>
              <a:t> </a:t>
            </a:r>
            <a:r>
              <a:rPr lang="en-US" sz="1500" dirty="0" err="1"/>
              <a:t>tác</a:t>
            </a:r>
            <a:r>
              <a:rPr lang="en-US" sz="1500" dirty="0"/>
              <a:t> </a:t>
            </a:r>
            <a:r>
              <a:rPr lang="en-US" sz="1500" dirty="0" err="1"/>
              <a:t>chuẩn</a:t>
            </a:r>
            <a:r>
              <a:rPr lang="en-US" sz="1500" dirty="0"/>
              <a:t> </a:t>
            </a:r>
            <a:r>
              <a:rPr lang="en-US" sz="1500" dirty="0" err="1" smtClean="0"/>
              <a:t>bị</a:t>
            </a:r>
            <a:endParaRPr lang="en-US" sz="1500" dirty="0"/>
          </a:p>
          <a:p>
            <a:pPr marL="341313" indent="-227013">
              <a:buSzPct val="100000"/>
            </a:pPr>
            <a:r>
              <a:rPr lang="en-US" sz="1500" b="1" dirty="0" err="1"/>
              <a:t>Hình</a:t>
            </a:r>
            <a:r>
              <a:rPr lang="en-US" sz="1500" b="1" dirty="0"/>
              <a:t> </a:t>
            </a:r>
            <a:r>
              <a:rPr lang="en-US" sz="1500" b="1" dirty="0" err="1"/>
              <a:t>thức</a:t>
            </a:r>
            <a:r>
              <a:rPr lang="en-US" sz="1500" b="1" dirty="0"/>
              <a:t> </a:t>
            </a:r>
            <a:r>
              <a:rPr lang="en-US" sz="1500" b="1" dirty="0" err="1"/>
              <a:t>triển</a:t>
            </a:r>
            <a:r>
              <a:rPr lang="en-US" sz="1500" b="1" dirty="0"/>
              <a:t> </a:t>
            </a:r>
            <a:r>
              <a:rPr lang="en-US" sz="1500" b="1" dirty="0" err="1"/>
              <a:t>khai</a:t>
            </a:r>
            <a:r>
              <a:rPr lang="en-US" sz="1500" dirty="0"/>
              <a:t>: </a:t>
            </a:r>
            <a:r>
              <a:rPr lang="en-US" sz="1500" dirty="0" err="1"/>
              <a:t>Trực</a:t>
            </a:r>
            <a:r>
              <a:rPr lang="en-US" sz="1500" dirty="0"/>
              <a:t> </a:t>
            </a:r>
            <a:r>
              <a:rPr lang="en-US" sz="1500" dirty="0" err="1"/>
              <a:t>tuyến</a:t>
            </a:r>
            <a:r>
              <a:rPr lang="en-US" sz="1500" dirty="0"/>
              <a:t> (online) </a:t>
            </a:r>
            <a:r>
              <a:rPr lang="en-US" sz="1500" dirty="0" err="1"/>
              <a:t>trên</a:t>
            </a:r>
            <a:r>
              <a:rPr lang="en-US" sz="1500" dirty="0"/>
              <a:t> </a:t>
            </a:r>
            <a:r>
              <a:rPr lang="en-US" sz="1500" dirty="0" err="1"/>
              <a:t>nền</a:t>
            </a:r>
            <a:r>
              <a:rPr lang="en-US" sz="1500" dirty="0"/>
              <a:t> </a:t>
            </a:r>
            <a:r>
              <a:rPr lang="en-US" sz="1500" dirty="0" err="1"/>
              <a:t>tảng</a:t>
            </a:r>
            <a:r>
              <a:rPr lang="en-US" sz="1500" dirty="0"/>
              <a:t> </a:t>
            </a:r>
            <a:r>
              <a:rPr lang="en-US" sz="1500" dirty="0" err="1"/>
              <a:t>ứng</a:t>
            </a:r>
            <a:r>
              <a:rPr lang="en-US" sz="1500" dirty="0"/>
              <a:t> </a:t>
            </a:r>
            <a:r>
              <a:rPr lang="en-US" sz="1500" dirty="0" err="1"/>
              <a:t>dụng</a:t>
            </a:r>
            <a:r>
              <a:rPr lang="en-US" sz="1500" dirty="0"/>
              <a:t> Google </a:t>
            </a:r>
            <a:r>
              <a:rPr lang="en-US" sz="1500" dirty="0" smtClean="0"/>
              <a:t>Meeting.</a:t>
            </a:r>
          </a:p>
          <a:p>
            <a:pPr marL="109538" lvl="0" indent="4763">
              <a:buNone/>
            </a:pPr>
            <a:r>
              <a:rPr lang="en-US" sz="1500" dirty="0" err="1" smtClean="0"/>
              <a:t>Học</a:t>
            </a:r>
            <a:r>
              <a:rPr lang="en-US" sz="1500" dirty="0" smtClean="0"/>
              <a:t> </a:t>
            </a:r>
            <a:r>
              <a:rPr lang="en-US" sz="1500" dirty="0" err="1"/>
              <a:t>sinh</a:t>
            </a:r>
            <a:r>
              <a:rPr lang="en-US" sz="1500" dirty="0"/>
              <a:t> </a:t>
            </a:r>
            <a:r>
              <a:rPr lang="en-US" sz="1500" dirty="0" err="1"/>
              <a:t>được</a:t>
            </a:r>
            <a:r>
              <a:rPr lang="en-US" sz="1500" dirty="0"/>
              <a:t> </a:t>
            </a:r>
            <a:r>
              <a:rPr lang="en-US" sz="1500" dirty="0" err="1"/>
              <a:t>yêu</a:t>
            </a:r>
            <a:r>
              <a:rPr lang="en-US" sz="1500" dirty="0"/>
              <a:t> </a:t>
            </a:r>
            <a:r>
              <a:rPr lang="en-US" sz="1500" dirty="0" err="1"/>
              <a:t>cầu</a:t>
            </a:r>
            <a:r>
              <a:rPr lang="en-US" sz="1500" dirty="0"/>
              <a:t> chia </a:t>
            </a:r>
            <a:r>
              <a:rPr lang="en-US" sz="1500" dirty="0" err="1"/>
              <a:t>sẻ</a:t>
            </a:r>
            <a:r>
              <a:rPr lang="en-US" sz="1500" dirty="0"/>
              <a:t> </a:t>
            </a:r>
            <a:r>
              <a:rPr lang="en-US" sz="1500" dirty="0" err="1"/>
              <a:t>màn</a:t>
            </a:r>
            <a:r>
              <a:rPr lang="en-US" sz="1500" dirty="0"/>
              <a:t> </a:t>
            </a:r>
            <a:r>
              <a:rPr lang="en-US" sz="1500" dirty="0" err="1"/>
              <a:t>hình</a:t>
            </a:r>
            <a:r>
              <a:rPr lang="en-US" sz="1500" dirty="0"/>
              <a:t> </a:t>
            </a:r>
            <a:r>
              <a:rPr lang="en-US" sz="1500" dirty="0" err="1"/>
              <a:t>với</a:t>
            </a:r>
            <a:r>
              <a:rPr lang="en-US" sz="1500" dirty="0"/>
              <a:t> </a:t>
            </a:r>
            <a:r>
              <a:rPr lang="en-US" sz="1500" dirty="0" err="1"/>
              <a:t>Giám</a:t>
            </a:r>
            <a:r>
              <a:rPr lang="en-US" sz="1500" dirty="0"/>
              <a:t> </a:t>
            </a:r>
            <a:r>
              <a:rPr lang="en-US" sz="1500" dirty="0" err="1"/>
              <a:t>thị</a:t>
            </a:r>
            <a:r>
              <a:rPr lang="en-US" sz="1500" dirty="0"/>
              <a:t> </a:t>
            </a:r>
            <a:r>
              <a:rPr lang="en-US" sz="1500" dirty="0" err="1"/>
              <a:t>để</a:t>
            </a:r>
            <a:r>
              <a:rPr lang="en-US" sz="1500" dirty="0"/>
              <a:t> </a:t>
            </a:r>
            <a:r>
              <a:rPr lang="en-US" sz="1500" dirty="0" err="1"/>
              <a:t>đảm</a:t>
            </a:r>
            <a:r>
              <a:rPr lang="en-US" sz="1500" dirty="0"/>
              <a:t> </a:t>
            </a:r>
            <a:r>
              <a:rPr lang="en-US" sz="1500" dirty="0" err="1"/>
              <a:t>bảo</a:t>
            </a:r>
            <a:r>
              <a:rPr lang="en-US" sz="1500" dirty="0"/>
              <a:t> </a:t>
            </a:r>
            <a:r>
              <a:rPr lang="en-US" sz="1500" dirty="0" err="1"/>
              <a:t>tính</a:t>
            </a:r>
            <a:r>
              <a:rPr lang="en-US" sz="1500" dirty="0"/>
              <a:t> minh </a:t>
            </a:r>
            <a:r>
              <a:rPr lang="en-US" sz="1500" dirty="0" err="1"/>
              <a:t>bạch</a:t>
            </a:r>
            <a:r>
              <a:rPr lang="en-US" sz="1500" dirty="0"/>
              <a:t> </a:t>
            </a:r>
            <a:r>
              <a:rPr lang="en-US" sz="1500" dirty="0" err="1"/>
              <a:t>của</a:t>
            </a:r>
            <a:r>
              <a:rPr lang="en-US" sz="1500" dirty="0"/>
              <a:t> </a:t>
            </a:r>
            <a:r>
              <a:rPr lang="en-US" sz="1500" dirty="0" err="1"/>
              <a:t>kì</a:t>
            </a:r>
            <a:r>
              <a:rPr lang="en-US" sz="1500" dirty="0"/>
              <a:t> </a:t>
            </a:r>
            <a:r>
              <a:rPr lang="en-US" sz="1500" dirty="0" err="1"/>
              <a:t>khảo</a:t>
            </a:r>
            <a:r>
              <a:rPr lang="en-US" sz="1500" dirty="0"/>
              <a:t> </a:t>
            </a:r>
            <a:r>
              <a:rPr lang="en-US" sz="1500" dirty="0" err="1" smtClean="0"/>
              <a:t>sát</a:t>
            </a:r>
            <a:endParaRPr lang="en-US" sz="1500" dirty="0" smtClean="0"/>
          </a:p>
          <a:p>
            <a:pPr marL="341313" indent="-231775">
              <a:buSzPct val="100000"/>
            </a:pPr>
            <a:r>
              <a:rPr lang="en-US" sz="1500" b="1" dirty="0" err="1" smtClean="0"/>
              <a:t>Đề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thi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khảo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sát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gồm</a:t>
            </a:r>
            <a:r>
              <a:rPr lang="en-US" sz="1500" b="1" dirty="0" smtClean="0"/>
              <a:t> 3 </a:t>
            </a:r>
            <a:r>
              <a:rPr lang="en-US" sz="1500" b="1" dirty="0" err="1" smtClean="0"/>
              <a:t>kỹ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năng</a:t>
            </a:r>
            <a:r>
              <a:rPr lang="en-US" sz="1500" dirty="0" smtClean="0"/>
              <a:t>: </a:t>
            </a:r>
            <a:r>
              <a:rPr lang="en-US" sz="1500" dirty="0" err="1" smtClean="0"/>
              <a:t>Nghe</a:t>
            </a:r>
            <a:r>
              <a:rPr lang="en-US" sz="1500" dirty="0" smtClean="0"/>
              <a:t> - </a:t>
            </a:r>
            <a:r>
              <a:rPr lang="en-US" sz="1500" dirty="0" err="1" smtClean="0"/>
              <a:t>Đọc</a:t>
            </a:r>
            <a:r>
              <a:rPr lang="en-US" sz="1500" dirty="0" smtClean="0"/>
              <a:t> - </a:t>
            </a:r>
            <a:r>
              <a:rPr lang="en-US" sz="1500" dirty="0" err="1" smtClean="0"/>
              <a:t>Viết</a:t>
            </a:r>
            <a:r>
              <a:rPr lang="en-US" sz="1500" dirty="0" smtClean="0"/>
              <a:t>, </a:t>
            </a:r>
            <a:r>
              <a:rPr lang="en-US" sz="1500" dirty="0" err="1" smtClean="0"/>
              <a:t>theo</a:t>
            </a:r>
            <a:r>
              <a:rPr lang="en-US" sz="1500" dirty="0" smtClean="0"/>
              <a:t> </a:t>
            </a:r>
            <a:r>
              <a:rPr lang="en-US" sz="1500" dirty="0" err="1" smtClean="0"/>
              <a:t>dạng</a:t>
            </a:r>
            <a:r>
              <a:rPr lang="en-US" sz="1500" dirty="0" smtClean="0"/>
              <a:t> </a:t>
            </a:r>
            <a:r>
              <a:rPr lang="en-US" sz="1500" dirty="0" err="1" smtClean="0"/>
              <a:t>thức</a:t>
            </a:r>
            <a:r>
              <a:rPr lang="en-US" sz="1500" dirty="0" smtClean="0"/>
              <a:t> </a:t>
            </a:r>
            <a:r>
              <a:rPr lang="en-US" sz="1500" dirty="0" err="1" smtClean="0"/>
              <a:t>bài</a:t>
            </a:r>
            <a:r>
              <a:rPr lang="en-US" sz="1500" dirty="0" smtClean="0"/>
              <a:t> </a:t>
            </a:r>
            <a:r>
              <a:rPr lang="en-US" sz="1500" dirty="0" err="1" smtClean="0"/>
              <a:t>thi</a:t>
            </a:r>
            <a:r>
              <a:rPr lang="en-US" sz="1500" dirty="0" smtClean="0"/>
              <a:t> </a:t>
            </a:r>
            <a:r>
              <a:rPr lang="en-US" sz="1500" dirty="0" err="1" smtClean="0"/>
              <a:t>tiêu</a:t>
            </a:r>
            <a:r>
              <a:rPr lang="en-US" sz="1500" dirty="0" smtClean="0"/>
              <a:t> </a:t>
            </a:r>
            <a:r>
              <a:rPr lang="en-US" sz="1500" dirty="0" err="1" smtClean="0"/>
              <a:t>chuẩn</a:t>
            </a:r>
            <a:r>
              <a:rPr lang="en-US" sz="1500" dirty="0" smtClean="0"/>
              <a:t> Cambridge</a:t>
            </a:r>
          </a:p>
          <a:p>
            <a:pPr marL="341313" indent="-231775">
              <a:buSzPct val="100000"/>
            </a:pPr>
            <a:r>
              <a:rPr lang="en-US" sz="1500" b="1" dirty="0" err="1" smtClean="0"/>
              <a:t>Tổng</a:t>
            </a:r>
            <a:r>
              <a:rPr lang="en-US" sz="1500" b="1" dirty="0" smtClean="0"/>
              <a:t> </a:t>
            </a:r>
            <a:r>
              <a:rPr lang="en-US" sz="1500" b="1" dirty="0" err="1"/>
              <a:t>thời</a:t>
            </a:r>
            <a:r>
              <a:rPr lang="en-US" sz="1500" b="1" dirty="0"/>
              <a:t> </a:t>
            </a:r>
            <a:r>
              <a:rPr lang="en-US" sz="1500" b="1" dirty="0" err="1"/>
              <a:t>lượng</a:t>
            </a:r>
            <a:r>
              <a:rPr lang="en-US" sz="1500" dirty="0"/>
              <a:t>: 120 </a:t>
            </a:r>
            <a:r>
              <a:rPr lang="en-US" sz="1500" dirty="0" err="1" smtClean="0"/>
              <a:t>phút</a:t>
            </a:r>
            <a:r>
              <a:rPr lang="en-US" sz="1500" dirty="0" smtClean="0"/>
              <a:t>, </a:t>
            </a:r>
            <a:r>
              <a:rPr lang="en-US" sz="1500" dirty="0" err="1" smtClean="0"/>
              <a:t>cụ</a:t>
            </a:r>
            <a:r>
              <a:rPr lang="en-US" sz="1500" dirty="0" smtClean="0"/>
              <a:t> </a:t>
            </a:r>
            <a:r>
              <a:rPr lang="en-US" sz="1500" dirty="0" err="1" smtClean="0"/>
              <a:t>thể</a:t>
            </a:r>
            <a:r>
              <a:rPr lang="en-US" sz="1500" dirty="0" smtClean="0"/>
              <a:t>: </a:t>
            </a:r>
            <a:r>
              <a:rPr lang="en-US" sz="1500" dirty="0" err="1"/>
              <a:t>Nghe</a:t>
            </a:r>
            <a:r>
              <a:rPr lang="en-US" sz="1500" dirty="0"/>
              <a:t> </a:t>
            </a:r>
            <a:r>
              <a:rPr lang="en-US" sz="1500" dirty="0" smtClean="0"/>
              <a:t>- </a:t>
            </a:r>
            <a:r>
              <a:rPr lang="en-US" sz="1500" dirty="0"/>
              <a:t>30 </a:t>
            </a:r>
            <a:r>
              <a:rPr lang="en-US" sz="1500" dirty="0" err="1"/>
              <a:t>phút</a:t>
            </a:r>
            <a:r>
              <a:rPr lang="en-US" sz="1500" dirty="0"/>
              <a:t>; </a:t>
            </a:r>
            <a:r>
              <a:rPr lang="en-US" sz="1500" dirty="0" err="1"/>
              <a:t>Đọc</a:t>
            </a:r>
            <a:r>
              <a:rPr lang="en-US" sz="1500" dirty="0"/>
              <a:t> </a:t>
            </a:r>
            <a:r>
              <a:rPr lang="en-US" sz="1500" dirty="0" smtClean="0"/>
              <a:t>- </a:t>
            </a:r>
            <a:r>
              <a:rPr lang="en-US" sz="1500" dirty="0"/>
              <a:t>45 </a:t>
            </a:r>
            <a:r>
              <a:rPr lang="en-US" sz="1500" dirty="0" err="1"/>
              <a:t>phút</a:t>
            </a:r>
            <a:r>
              <a:rPr lang="en-US" sz="1500" dirty="0"/>
              <a:t>; </a:t>
            </a:r>
            <a:r>
              <a:rPr lang="en-US" sz="1500" dirty="0" err="1"/>
              <a:t>Viết</a:t>
            </a:r>
            <a:r>
              <a:rPr lang="en-US" sz="1500" dirty="0"/>
              <a:t> </a:t>
            </a:r>
            <a:r>
              <a:rPr lang="en-US" sz="1500" dirty="0" smtClean="0"/>
              <a:t>- </a:t>
            </a:r>
            <a:r>
              <a:rPr lang="en-US" sz="1500" dirty="0"/>
              <a:t>45 </a:t>
            </a:r>
            <a:r>
              <a:rPr lang="en-US" sz="1500" dirty="0" err="1"/>
              <a:t>phút</a:t>
            </a:r>
            <a:r>
              <a:rPr lang="en-US" sz="1500" dirty="0"/>
              <a:t>. </a:t>
            </a:r>
            <a:endParaRPr lang="en-US" sz="1500" dirty="0" smtClean="0"/>
          </a:p>
          <a:p>
            <a:pPr marL="341313" indent="-231775">
              <a:buSzPct val="100000"/>
            </a:pPr>
            <a:r>
              <a:rPr lang="en-US" sz="1500" b="1" dirty="0" err="1" smtClean="0"/>
              <a:t>Dạng</a:t>
            </a:r>
            <a:r>
              <a:rPr lang="en-US" sz="1500" b="1" dirty="0" smtClean="0"/>
              <a:t> </a:t>
            </a:r>
            <a:r>
              <a:rPr lang="en-US" sz="1500" b="1" dirty="0" err="1"/>
              <a:t>thức</a:t>
            </a:r>
            <a:r>
              <a:rPr lang="en-US" sz="1500" b="1" dirty="0"/>
              <a:t> </a:t>
            </a:r>
            <a:r>
              <a:rPr lang="en-US" sz="1500" b="1" dirty="0" err="1"/>
              <a:t>câu</a:t>
            </a:r>
            <a:r>
              <a:rPr lang="en-US" sz="1500" b="1" dirty="0"/>
              <a:t> </a:t>
            </a:r>
            <a:r>
              <a:rPr lang="en-US" sz="1500" b="1" dirty="0" err="1"/>
              <a:t>hỏi</a:t>
            </a:r>
            <a:r>
              <a:rPr lang="en-US" sz="1500" b="1" dirty="0"/>
              <a:t> </a:t>
            </a:r>
            <a:r>
              <a:rPr lang="en-US" sz="1500" b="1" dirty="0" err="1"/>
              <a:t>chung</a:t>
            </a:r>
            <a:r>
              <a:rPr lang="en-US" sz="1500" b="1" dirty="0"/>
              <a:t> </a:t>
            </a:r>
            <a:r>
              <a:rPr lang="en-US" sz="1500" b="1" dirty="0" err="1"/>
              <a:t>của</a:t>
            </a:r>
            <a:r>
              <a:rPr lang="en-US" sz="1500" b="1" dirty="0"/>
              <a:t> </a:t>
            </a:r>
            <a:r>
              <a:rPr lang="en-US" sz="1500" b="1" dirty="0" err="1"/>
              <a:t>bài</a:t>
            </a:r>
            <a:r>
              <a:rPr lang="en-US" sz="1500" b="1" dirty="0"/>
              <a:t> </a:t>
            </a:r>
            <a:r>
              <a:rPr lang="en-US" sz="1500" b="1" dirty="0" err="1"/>
              <a:t>khảo</a:t>
            </a:r>
            <a:r>
              <a:rPr lang="en-US" sz="1500" b="1" dirty="0"/>
              <a:t> </a:t>
            </a:r>
            <a:r>
              <a:rPr lang="en-US" sz="1500" b="1" dirty="0" err="1"/>
              <a:t>sát</a:t>
            </a:r>
            <a:r>
              <a:rPr lang="en-US" sz="1500" dirty="0"/>
              <a:t>:</a:t>
            </a:r>
          </a:p>
          <a:p>
            <a:pPr marL="573088" lvl="0" indent="-231775" fontAlgn="base">
              <a:buSzPct val="100000"/>
              <a:buFont typeface="Wingdings" panose="05000000000000000000" pitchFamily="2" charset="2"/>
              <a:buChar char="Ø"/>
            </a:pPr>
            <a:r>
              <a:rPr lang="en-US" sz="1500" dirty="0" err="1" smtClean="0"/>
              <a:t>Câu</a:t>
            </a:r>
            <a:r>
              <a:rPr lang="en-US" sz="1500" dirty="0" smtClean="0"/>
              <a:t> </a:t>
            </a:r>
            <a:r>
              <a:rPr lang="en-US" sz="1500" dirty="0" err="1"/>
              <a:t>hỏi</a:t>
            </a:r>
            <a:r>
              <a:rPr lang="en-US" sz="1500" dirty="0"/>
              <a:t> </a:t>
            </a:r>
            <a:r>
              <a:rPr lang="en-US" sz="1500" dirty="0" err="1"/>
              <a:t>trắc</a:t>
            </a:r>
            <a:r>
              <a:rPr lang="en-US" sz="1500" dirty="0"/>
              <a:t> </a:t>
            </a:r>
            <a:r>
              <a:rPr lang="en-US" sz="1500" dirty="0" err="1"/>
              <a:t>nghiệm</a:t>
            </a:r>
            <a:r>
              <a:rPr lang="en-US" sz="1500" dirty="0"/>
              <a:t>: </a:t>
            </a:r>
            <a:r>
              <a:rPr lang="en-US" sz="1500" dirty="0" err="1" smtClean="0"/>
              <a:t>Học</a:t>
            </a:r>
            <a:r>
              <a:rPr lang="en-US" sz="1500" dirty="0" smtClean="0"/>
              <a:t> </a:t>
            </a:r>
            <a:r>
              <a:rPr lang="en-US" sz="1500" dirty="0" err="1"/>
              <a:t>sinh</a:t>
            </a:r>
            <a:r>
              <a:rPr lang="en-US" sz="1500" dirty="0"/>
              <a:t> </a:t>
            </a:r>
            <a:r>
              <a:rPr lang="en-US" sz="1500" dirty="0" err="1"/>
              <a:t>trả</a:t>
            </a:r>
            <a:r>
              <a:rPr lang="en-US" sz="1500" dirty="0"/>
              <a:t> </a:t>
            </a:r>
            <a:r>
              <a:rPr lang="en-US" sz="1500" dirty="0" err="1"/>
              <a:t>lời</a:t>
            </a:r>
            <a:r>
              <a:rPr lang="en-US" sz="1500" dirty="0"/>
              <a:t> </a:t>
            </a:r>
            <a:r>
              <a:rPr lang="en-US" sz="1500" dirty="0" err="1"/>
              <a:t>bằng</a:t>
            </a:r>
            <a:r>
              <a:rPr lang="en-US" sz="1500" dirty="0"/>
              <a:t> </a:t>
            </a:r>
            <a:r>
              <a:rPr lang="en-US" sz="1500" dirty="0" err="1"/>
              <a:t>cách</a:t>
            </a:r>
            <a:r>
              <a:rPr lang="en-US" sz="1500" dirty="0"/>
              <a:t> </a:t>
            </a:r>
            <a:r>
              <a:rPr lang="en-US" sz="1500" dirty="0" err="1"/>
              <a:t>nhấn</a:t>
            </a:r>
            <a:r>
              <a:rPr lang="en-US" sz="1500" dirty="0"/>
              <a:t> </a:t>
            </a:r>
            <a:r>
              <a:rPr lang="en-US" sz="1500" dirty="0" err="1" smtClean="0"/>
              <a:t>vào</a:t>
            </a:r>
            <a:r>
              <a:rPr lang="en-US" sz="1500" dirty="0" smtClean="0"/>
              <a:t> </a:t>
            </a:r>
            <a:r>
              <a:rPr lang="en-US" sz="1500" dirty="0" err="1"/>
              <a:t>câu</a:t>
            </a:r>
            <a:r>
              <a:rPr lang="en-US" sz="1500" dirty="0"/>
              <a:t> </a:t>
            </a:r>
            <a:r>
              <a:rPr lang="en-US" sz="1500" dirty="0" err="1"/>
              <a:t>trả</a:t>
            </a:r>
            <a:r>
              <a:rPr lang="en-US" sz="1500" dirty="0"/>
              <a:t> </a:t>
            </a:r>
            <a:r>
              <a:rPr lang="en-US" sz="1500" dirty="0" err="1"/>
              <a:t>lời</a:t>
            </a:r>
            <a:r>
              <a:rPr lang="en-US" sz="1500" dirty="0"/>
              <a:t> </a:t>
            </a:r>
            <a:r>
              <a:rPr lang="en-US" sz="1500" dirty="0" err="1" smtClean="0"/>
              <a:t>đúng</a:t>
            </a:r>
            <a:endParaRPr lang="en-US" sz="1500" dirty="0"/>
          </a:p>
          <a:p>
            <a:pPr marL="573088" lvl="0" indent="-231775" fontAlgn="base">
              <a:buSzPct val="100000"/>
              <a:buFont typeface="Wingdings" panose="05000000000000000000" pitchFamily="2" charset="2"/>
              <a:buChar char="Ø"/>
            </a:pPr>
            <a:r>
              <a:rPr lang="en-US" sz="1500" dirty="0" err="1" smtClean="0"/>
              <a:t>Câu</a:t>
            </a:r>
            <a:r>
              <a:rPr lang="en-US" sz="1500" dirty="0" smtClean="0"/>
              <a:t> </a:t>
            </a:r>
            <a:r>
              <a:rPr lang="en-US" sz="1500" dirty="0" err="1"/>
              <a:t>trả</a:t>
            </a:r>
            <a:r>
              <a:rPr lang="en-US" sz="1500" dirty="0"/>
              <a:t>  </a:t>
            </a:r>
            <a:r>
              <a:rPr lang="en-US" sz="1500" dirty="0" err="1"/>
              <a:t>lời</a:t>
            </a:r>
            <a:r>
              <a:rPr lang="en-US" sz="1500" dirty="0"/>
              <a:t> </a:t>
            </a:r>
            <a:r>
              <a:rPr lang="en-US" sz="1500" dirty="0" err="1"/>
              <a:t>ngắn</a:t>
            </a:r>
            <a:r>
              <a:rPr lang="en-US" sz="1500" dirty="0"/>
              <a:t>: </a:t>
            </a:r>
            <a:r>
              <a:rPr lang="en-US" sz="1500" dirty="0" err="1" smtClean="0"/>
              <a:t>Học</a:t>
            </a:r>
            <a:r>
              <a:rPr lang="en-US" sz="1500" dirty="0" smtClean="0"/>
              <a:t> </a:t>
            </a:r>
            <a:r>
              <a:rPr lang="en-US" sz="1500" dirty="0" err="1"/>
              <a:t>sinh</a:t>
            </a:r>
            <a:r>
              <a:rPr lang="en-US" sz="1500" dirty="0"/>
              <a:t> </a:t>
            </a:r>
            <a:r>
              <a:rPr lang="en-US" sz="1500" dirty="0" err="1"/>
              <a:t>cần</a:t>
            </a:r>
            <a:r>
              <a:rPr lang="en-US" sz="1500" dirty="0"/>
              <a:t> </a:t>
            </a:r>
            <a:r>
              <a:rPr lang="en-US" sz="1500" dirty="0" err="1"/>
              <a:t>đánh</a:t>
            </a:r>
            <a:r>
              <a:rPr lang="en-US" sz="1500" dirty="0"/>
              <a:t> </a:t>
            </a:r>
            <a:r>
              <a:rPr lang="en-US" sz="1500" dirty="0" err="1"/>
              <a:t>máy</a:t>
            </a:r>
            <a:r>
              <a:rPr lang="en-US" sz="1500" dirty="0"/>
              <a:t> </a:t>
            </a:r>
            <a:r>
              <a:rPr lang="en-US" sz="1500" dirty="0" err="1"/>
              <a:t>câu</a:t>
            </a:r>
            <a:r>
              <a:rPr lang="en-US" sz="1500" dirty="0"/>
              <a:t> </a:t>
            </a:r>
            <a:r>
              <a:rPr lang="en-US" sz="1500" dirty="0" err="1"/>
              <a:t>trả</a:t>
            </a:r>
            <a:r>
              <a:rPr lang="en-US" sz="1500" dirty="0"/>
              <a:t> </a:t>
            </a:r>
            <a:r>
              <a:rPr lang="en-US" sz="1500" dirty="0" err="1"/>
              <a:t>lời</a:t>
            </a:r>
            <a:r>
              <a:rPr lang="en-US" sz="1500" dirty="0"/>
              <a:t> </a:t>
            </a:r>
            <a:r>
              <a:rPr lang="en-US" sz="1500" dirty="0" err="1"/>
              <a:t>với</a:t>
            </a:r>
            <a:r>
              <a:rPr lang="en-US" sz="1500" dirty="0"/>
              <a:t> 1-2 </a:t>
            </a:r>
            <a:r>
              <a:rPr lang="en-US" sz="1500" dirty="0" err="1"/>
              <a:t>từ</a:t>
            </a:r>
            <a:r>
              <a:rPr lang="en-US" sz="1500" dirty="0"/>
              <a:t> </a:t>
            </a:r>
            <a:r>
              <a:rPr lang="en-US" sz="1500" dirty="0" err="1"/>
              <a:t>ngắn</a:t>
            </a:r>
            <a:r>
              <a:rPr lang="en-US" sz="1500" dirty="0"/>
              <a:t> </a:t>
            </a:r>
            <a:r>
              <a:rPr lang="en-US" sz="1500" dirty="0" err="1"/>
              <a:t>hoặc</a:t>
            </a:r>
            <a:r>
              <a:rPr lang="en-US" sz="1500" dirty="0"/>
              <a:t> </a:t>
            </a:r>
            <a:r>
              <a:rPr lang="en-US" sz="1500" dirty="0" err="1"/>
              <a:t>chữ</a:t>
            </a:r>
            <a:r>
              <a:rPr lang="en-US" sz="1500" dirty="0"/>
              <a:t> </a:t>
            </a:r>
            <a:r>
              <a:rPr lang="en-US" sz="1500" dirty="0" err="1"/>
              <a:t>số</a:t>
            </a:r>
            <a:r>
              <a:rPr lang="en-US" sz="1500" dirty="0"/>
              <a:t>, </a:t>
            </a:r>
            <a:r>
              <a:rPr lang="en-US" sz="1500" dirty="0" err="1"/>
              <a:t>tùy</a:t>
            </a:r>
            <a:r>
              <a:rPr lang="en-US" sz="1500" dirty="0"/>
              <a:t> </a:t>
            </a:r>
            <a:r>
              <a:rPr lang="en-US" sz="1500" dirty="0" err="1" smtClean="0"/>
              <a:t>theo</a:t>
            </a:r>
            <a:r>
              <a:rPr lang="en-US" sz="1500" dirty="0" smtClean="0"/>
              <a:t> </a:t>
            </a:r>
            <a:r>
              <a:rPr lang="en-US" sz="1500" dirty="0" err="1"/>
              <a:t>nội</a:t>
            </a:r>
            <a:r>
              <a:rPr lang="en-US" sz="1500" dirty="0"/>
              <a:t> </a:t>
            </a:r>
            <a:r>
              <a:rPr lang="en-US" sz="1500" dirty="0" smtClean="0"/>
              <a:t>dung </a:t>
            </a:r>
            <a:r>
              <a:rPr lang="en-US" sz="1500" dirty="0" err="1"/>
              <a:t>yêu</a:t>
            </a:r>
            <a:r>
              <a:rPr lang="en-US" sz="1500" dirty="0"/>
              <a:t> </a:t>
            </a:r>
            <a:r>
              <a:rPr lang="en-US" sz="1500" dirty="0" err="1" smtClean="0"/>
              <a:t>cầu</a:t>
            </a:r>
            <a:r>
              <a:rPr lang="en-US" sz="1500" dirty="0" smtClean="0"/>
              <a:t> </a:t>
            </a:r>
            <a:r>
              <a:rPr lang="en-US" sz="1500" dirty="0" err="1"/>
              <a:t>của</a:t>
            </a:r>
            <a:r>
              <a:rPr lang="en-US" sz="1500" dirty="0"/>
              <a:t> </a:t>
            </a:r>
            <a:r>
              <a:rPr lang="en-US" sz="1500" dirty="0" err="1"/>
              <a:t>đề</a:t>
            </a:r>
            <a:r>
              <a:rPr lang="en-US" sz="1500" dirty="0"/>
              <a:t> </a:t>
            </a:r>
            <a:r>
              <a:rPr lang="en-US" sz="1500" dirty="0" err="1" smtClean="0"/>
              <a:t>bài</a:t>
            </a:r>
            <a:endParaRPr lang="en-US" sz="1500" dirty="0"/>
          </a:p>
          <a:p>
            <a:pPr marL="573088" lvl="0" indent="-231775" fontAlgn="base">
              <a:buSzPct val="100000"/>
              <a:buFont typeface="Wingdings" panose="05000000000000000000" pitchFamily="2" charset="2"/>
              <a:buChar char="Ø"/>
            </a:pPr>
            <a:r>
              <a:rPr lang="en-US" sz="1500" dirty="0" err="1" smtClean="0"/>
              <a:t>Viết</a:t>
            </a:r>
            <a:r>
              <a:rPr lang="en-US" sz="1500" dirty="0" smtClean="0"/>
              <a:t> </a:t>
            </a:r>
            <a:r>
              <a:rPr lang="en-US" sz="1500" dirty="0" err="1"/>
              <a:t>bài</a:t>
            </a:r>
            <a:r>
              <a:rPr lang="en-US" sz="1500" dirty="0"/>
              <a:t> </a:t>
            </a:r>
            <a:r>
              <a:rPr lang="en-US" sz="1500" dirty="0" err="1" smtClean="0"/>
              <a:t>luận</a:t>
            </a:r>
            <a:endParaRPr lang="en-US" sz="1500" dirty="0"/>
          </a:p>
          <a:p>
            <a:pPr marL="573088" lvl="0" indent="-231775" fontAlgn="base">
              <a:buSzPct val="100000"/>
              <a:buFont typeface="Wingdings" panose="05000000000000000000" pitchFamily="2" charset="2"/>
              <a:buChar char="Ø"/>
            </a:pPr>
            <a:r>
              <a:rPr lang="en-US" sz="1500" dirty="0" err="1" smtClean="0"/>
              <a:t>Chọn</a:t>
            </a:r>
            <a:r>
              <a:rPr lang="en-US" sz="1500" dirty="0" smtClean="0"/>
              <a:t> </a:t>
            </a:r>
            <a:r>
              <a:rPr lang="en-US" sz="1500" dirty="0" err="1"/>
              <a:t>tranh</a:t>
            </a:r>
            <a:r>
              <a:rPr lang="en-US" sz="1500" dirty="0"/>
              <a:t> </a:t>
            </a:r>
            <a:r>
              <a:rPr lang="en-US" sz="1500" dirty="0" err="1" smtClean="0"/>
              <a:t>đúng</a:t>
            </a:r>
            <a:endParaRPr sz="1500" dirty="0"/>
          </a:p>
        </p:txBody>
      </p:sp>
      <p:pic>
        <p:nvPicPr>
          <p:cNvPr id="299" name="Google Shape;299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42225" y="264425"/>
            <a:ext cx="1190075" cy="48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9"/>
          <p:cNvSpPr txBox="1">
            <a:spLocks noGrp="1"/>
          </p:cNvSpPr>
          <p:nvPr>
            <p:ph type="title"/>
          </p:nvPr>
        </p:nvSpPr>
        <p:spPr>
          <a:xfrm>
            <a:off x="311700" y="264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r>
              <a:rPr lang="en-US" b="1" dirty="0" err="1"/>
              <a:t>Yêu</a:t>
            </a:r>
            <a:r>
              <a:rPr lang="en-US" b="1" dirty="0"/>
              <a:t> </a:t>
            </a:r>
            <a:r>
              <a:rPr lang="en-US" b="1" dirty="0" err="1"/>
              <a:t>cầu</a:t>
            </a:r>
            <a:r>
              <a:rPr lang="en-US" b="1" dirty="0"/>
              <a:t> </a:t>
            </a:r>
            <a:r>
              <a:rPr lang="en-US" b="1" dirty="0" err="1"/>
              <a:t>với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/>
              <a:t> </a:t>
            </a:r>
            <a:r>
              <a:rPr lang="en-US" b="1" dirty="0" err="1"/>
              <a:t>sinh</a:t>
            </a:r>
            <a:r>
              <a:rPr lang="en-US" b="1" dirty="0"/>
              <a:t>: </a:t>
            </a:r>
            <a:r>
              <a:rPr lang="en-US" dirty="0"/>
              <a:t/>
            </a:r>
            <a:br>
              <a:rPr lang="en-US" dirty="0"/>
            </a:br>
            <a:endParaRPr b="1" i="1" dirty="0"/>
          </a:p>
        </p:txBody>
      </p:sp>
      <p:sp>
        <p:nvSpPr>
          <p:cNvPr id="298" name="Google Shape;298;p39"/>
          <p:cNvSpPr txBox="1">
            <a:spLocks noGrp="1"/>
          </p:cNvSpPr>
          <p:nvPr>
            <p:ph type="body" idx="1"/>
          </p:nvPr>
        </p:nvSpPr>
        <p:spPr>
          <a:xfrm>
            <a:off x="191000" y="760925"/>
            <a:ext cx="8840700" cy="430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fontAlgn="base">
              <a:buSzPct val="100000"/>
              <a:buAutoNum type="arabicPeriod"/>
            </a:pPr>
            <a:r>
              <a:rPr lang="en-US" sz="1600" dirty="0" err="1" smtClean="0"/>
              <a:t>Đăng</a:t>
            </a:r>
            <a:r>
              <a:rPr lang="en-US" sz="1600" dirty="0" smtClean="0"/>
              <a:t> </a:t>
            </a:r>
            <a:r>
              <a:rPr lang="en-US" sz="1600" dirty="0" err="1"/>
              <a:t>ký</a:t>
            </a:r>
            <a:r>
              <a:rPr lang="en-US" sz="1600" dirty="0"/>
              <a:t> </a:t>
            </a:r>
            <a:r>
              <a:rPr lang="en-US" sz="1600" dirty="0" err="1"/>
              <a:t>tham</a:t>
            </a:r>
            <a:r>
              <a:rPr lang="en-US" sz="1600" dirty="0"/>
              <a:t> </a:t>
            </a:r>
            <a:r>
              <a:rPr lang="en-US" sz="1600" dirty="0" err="1"/>
              <a:t>gia</a:t>
            </a:r>
            <a:r>
              <a:rPr lang="en-US" sz="1600" dirty="0"/>
              <a:t> </a:t>
            </a:r>
            <a:r>
              <a:rPr lang="en-US" sz="1600" dirty="0" err="1"/>
              <a:t>khảo</a:t>
            </a:r>
            <a:r>
              <a:rPr lang="en-US" sz="1600" dirty="0"/>
              <a:t> </a:t>
            </a:r>
            <a:r>
              <a:rPr lang="en-US" sz="1600" dirty="0" err="1"/>
              <a:t>sát</a:t>
            </a:r>
            <a:r>
              <a:rPr lang="en-US" sz="1600" dirty="0"/>
              <a:t>: </a:t>
            </a:r>
            <a:r>
              <a:rPr lang="en-US" sz="1600" dirty="0" err="1"/>
              <a:t>Khi</a:t>
            </a:r>
            <a:r>
              <a:rPr lang="en-US" sz="1600" dirty="0"/>
              <a:t> </a:t>
            </a:r>
            <a:r>
              <a:rPr lang="en-US" sz="1600" dirty="0" err="1"/>
              <a:t>đăng</a:t>
            </a:r>
            <a:r>
              <a:rPr lang="en-US" sz="1600" dirty="0"/>
              <a:t> </a:t>
            </a:r>
            <a:r>
              <a:rPr lang="en-US" sz="1600" dirty="0" err="1"/>
              <a:t>ký</a:t>
            </a:r>
            <a:r>
              <a:rPr lang="en-US" sz="1600" dirty="0"/>
              <a:t> </a:t>
            </a:r>
            <a:r>
              <a:rPr lang="en-US" sz="1600" dirty="0" err="1"/>
              <a:t>tham</a:t>
            </a:r>
            <a:r>
              <a:rPr lang="en-US" sz="1600" dirty="0"/>
              <a:t> </a:t>
            </a:r>
            <a:r>
              <a:rPr lang="en-US" sz="1600" dirty="0" err="1"/>
              <a:t>gia</a:t>
            </a:r>
            <a:r>
              <a:rPr lang="en-US" sz="1600" dirty="0"/>
              <a:t> </a:t>
            </a:r>
            <a:r>
              <a:rPr lang="en-US" sz="1600" dirty="0" err="1"/>
              <a:t>khảo</a:t>
            </a:r>
            <a:r>
              <a:rPr lang="en-US" sz="1600" dirty="0"/>
              <a:t> </a:t>
            </a:r>
            <a:r>
              <a:rPr lang="en-US" sz="1600" dirty="0" err="1"/>
              <a:t>sát</a:t>
            </a:r>
            <a:r>
              <a:rPr lang="en-US" sz="1600" dirty="0"/>
              <a:t> </a:t>
            </a:r>
            <a:r>
              <a:rPr lang="en-US" sz="1600" dirty="0" err="1"/>
              <a:t>với</a:t>
            </a:r>
            <a:r>
              <a:rPr lang="en-US" sz="1600" dirty="0"/>
              <a:t> </a:t>
            </a:r>
            <a:r>
              <a:rPr lang="en-US" sz="1600" dirty="0" err="1"/>
              <a:t>Nhà</a:t>
            </a:r>
            <a:r>
              <a:rPr lang="en-US" sz="1600" dirty="0"/>
              <a:t> </a:t>
            </a:r>
            <a:r>
              <a:rPr lang="en-US" sz="1600" dirty="0" err="1"/>
              <a:t>trường</a:t>
            </a:r>
            <a:r>
              <a:rPr lang="en-US" sz="1600" dirty="0"/>
              <a:t>, </a:t>
            </a:r>
            <a:r>
              <a:rPr lang="en-US" sz="1600" dirty="0" err="1"/>
              <a:t>yêu</a:t>
            </a:r>
            <a:r>
              <a:rPr lang="en-US" sz="1600" dirty="0"/>
              <a:t> </a:t>
            </a:r>
            <a:r>
              <a:rPr lang="en-US" sz="1600" dirty="0" err="1"/>
              <a:t>cầu</a:t>
            </a:r>
            <a:r>
              <a:rPr lang="en-US" sz="1600" dirty="0"/>
              <a:t> </a:t>
            </a:r>
            <a:r>
              <a:rPr lang="en-US" sz="1600" dirty="0" err="1"/>
              <a:t>học</a:t>
            </a:r>
            <a:r>
              <a:rPr lang="en-US" sz="1600" dirty="0"/>
              <a:t> </a:t>
            </a:r>
            <a:r>
              <a:rPr lang="en-US" sz="1600" dirty="0" err="1"/>
              <a:t>sinh</a:t>
            </a:r>
            <a:r>
              <a:rPr lang="en-US" sz="1600" dirty="0"/>
              <a:t> PHẢI </a:t>
            </a:r>
            <a:r>
              <a:rPr lang="en-US" sz="1600" dirty="0" err="1"/>
              <a:t>điền</a:t>
            </a:r>
            <a:r>
              <a:rPr lang="en-US" sz="1600" dirty="0"/>
              <a:t> </a:t>
            </a:r>
            <a:r>
              <a:rPr lang="en-US" sz="1600" dirty="0" err="1"/>
              <a:t>thông</a:t>
            </a:r>
            <a:r>
              <a:rPr lang="en-US" sz="1600" dirty="0"/>
              <a:t> tin </a:t>
            </a:r>
            <a:r>
              <a:rPr lang="en-US" sz="1600" dirty="0" err="1"/>
              <a:t>địa</a:t>
            </a:r>
            <a:r>
              <a:rPr lang="en-US" sz="1600" dirty="0"/>
              <a:t> </a:t>
            </a:r>
            <a:r>
              <a:rPr lang="en-US" sz="1600" dirty="0" err="1"/>
              <a:t>chỉ</a:t>
            </a:r>
            <a:r>
              <a:rPr lang="en-US" sz="1600" dirty="0"/>
              <a:t> email </a:t>
            </a:r>
            <a:r>
              <a:rPr lang="en-US" sz="1600" dirty="0" err="1"/>
              <a:t>của</a:t>
            </a:r>
            <a:r>
              <a:rPr lang="en-US" sz="1600" dirty="0"/>
              <a:t> </a:t>
            </a:r>
            <a:r>
              <a:rPr lang="en-US" sz="1600" dirty="0" err="1"/>
              <a:t>học</a:t>
            </a:r>
            <a:r>
              <a:rPr lang="en-US" sz="1600" dirty="0"/>
              <a:t> </a:t>
            </a:r>
            <a:r>
              <a:rPr lang="en-US" sz="1600" dirty="0" err="1"/>
              <a:t>sinh</a:t>
            </a:r>
            <a:r>
              <a:rPr lang="en-US" sz="1600" dirty="0"/>
              <a:t> </a:t>
            </a:r>
            <a:r>
              <a:rPr lang="en-US" sz="1600" dirty="0" err="1"/>
              <a:t>hoặc</a:t>
            </a:r>
            <a:r>
              <a:rPr lang="en-US" sz="1600" dirty="0"/>
              <a:t> PHHS </a:t>
            </a:r>
            <a:r>
              <a:rPr lang="en-US" sz="1600" dirty="0" err="1"/>
              <a:t>để</a:t>
            </a:r>
            <a:r>
              <a:rPr lang="en-US" sz="1600" dirty="0"/>
              <a:t> </a:t>
            </a:r>
            <a:r>
              <a:rPr lang="en-US" sz="1600" dirty="0" err="1"/>
              <a:t>nhận</a:t>
            </a:r>
            <a:r>
              <a:rPr lang="en-US" sz="1600" dirty="0"/>
              <a:t> </a:t>
            </a:r>
            <a:r>
              <a:rPr lang="en-US" sz="1600" dirty="0" err="1"/>
              <a:t>thư</a:t>
            </a:r>
            <a:r>
              <a:rPr lang="en-US" sz="1600" dirty="0"/>
              <a:t> </a:t>
            </a:r>
            <a:r>
              <a:rPr lang="en-US" sz="1600" dirty="0" err="1"/>
              <a:t>mời</a:t>
            </a:r>
            <a:r>
              <a:rPr lang="en-US" sz="1600" dirty="0"/>
              <a:t> </a:t>
            </a:r>
            <a:r>
              <a:rPr lang="en-US" sz="1600" dirty="0" err="1"/>
              <a:t>và</a:t>
            </a:r>
            <a:r>
              <a:rPr lang="en-US" sz="1600" dirty="0"/>
              <a:t> link </a:t>
            </a:r>
            <a:r>
              <a:rPr lang="en-US" sz="1600" dirty="0" err="1"/>
              <a:t>phòng</a:t>
            </a:r>
            <a:r>
              <a:rPr lang="en-US" sz="1600" dirty="0"/>
              <a:t> </a:t>
            </a:r>
            <a:r>
              <a:rPr lang="en-US" sz="1600" dirty="0" err="1"/>
              <a:t>thi</a:t>
            </a:r>
            <a:r>
              <a:rPr lang="en-US" sz="1600" dirty="0"/>
              <a:t> </a:t>
            </a:r>
            <a:r>
              <a:rPr lang="en-US" sz="1600" dirty="0" smtClean="0"/>
              <a:t>online. </a:t>
            </a:r>
            <a:endParaRPr lang="en-US" sz="1600" dirty="0"/>
          </a:p>
          <a:p>
            <a:pPr fontAlgn="base">
              <a:buSzPct val="100000"/>
              <a:buAutoNum type="arabicPeriod"/>
            </a:pPr>
            <a:r>
              <a:rPr lang="en-US" sz="1600" dirty="0" err="1" smtClean="0"/>
              <a:t>Học</a:t>
            </a:r>
            <a:r>
              <a:rPr lang="en-US" sz="1600" dirty="0" smtClean="0"/>
              <a:t> </a:t>
            </a:r>
            <a:r>
              <a:rPr lang="en-US" sz="1600" dirty="0" err="1" smtClean="0"/>
              <a:t>sinh</a:t>
            </a:r>
            <a:r>
              <a:rPr lang="en-US" sz="1600" dirty="0" smtClean="0"/>
              <a:t> </a:t>
            </a:r>
            <a:r>
              <a:rPr lang="en-US" sz="1600" dirty="0" err="1" smtClean="0"/>
              <a:t>đăng</a:t>
            </a:r>
            <a:r>
              <a:rPr lang="en-US" sz="1600" dirty="0" smtClean="0"/>
              <a:t> </a:t>
            </a:r>
            <a:r>
              <a:rPr lang="en-US" sz="1600" dirty="0" err="1" smtClean="0"/>
              <a:t>ký</a:t>
            </a:r>
            <a:r>
              <a:rPr lang="en-US" sz="1600" dirty="0" smtClean="0"/>
              <a:t> </a:t>
            </a:r>
            <a:r>
              <a:rPr lang="en-US" sz="1600" dirty="0" err="1" smtClean="0"/>
              <a:t>tham</a:t>
            </a:r>
            <a:r>
              <a:rPr lang="en-US" sz="1600" dirty="0" smtClean="0"/>
              <a:t> </a:t>
            </a:r>
            <a:r>
              <a:rPr lang="en-US" sz="1600" dirty="0" err="1" smtClean="0"/>
              <a:t>gia</a:t>
            </a:r>
            <a:r>
              <a:rPr lang="en-US" sz="1600" dirty="0" smtClean="0"/>
              <a:t> </a:t>
            </a:r>
            <a:r>
              <a:rPr lang="en-US" sz="1600" dirty="0" err="1" smtClean="0"/>
              <a:t>khảo</a:t>
            </a:r>
            <a:r>
              <a:rPr lang="en-US" sz="1600" dirty="0" smtClean="0"/>
              <a:t> </a:t>
            </a:r>
            <a:r>
              <a:rPr lang="en-US" sz="1600" dirty="0" err="1" smtClean="0"/>
              <a:t>sát</a:t>
            </a:r>
            <a:r>
              <a:rPr lang="en-US" sz="1600" dirty="0" smtClean="0"/>
              <a:t> </a:t>
            </a:r>
            <a:r>
              <a:rPr lang="en-US" sz="1600" dirty="0" err="1" smtClean="0"/>
              <a:t>đầu</a:t>
            </a:r>
            <a:r>
              <a:rPr lang="en-US" sz="1600" dirty="0" smtClean="0"/>
              <a:t> </a:t>
            </a:r>
            <a:r>
              <a:rPr lang="en-US" sz="1600" dirty="0" err="1" smtClean="0"/>
              <a:t>năm</a:t>
            </a:r>
            <a:r>
              <a:rPr lang="en-US" sz="1600" dirty="0" smtClean="0"/>
              <a:t> qua link</a:t>
            </a:r>
            <a:r>
              <a:rPr lang="en-US" sz="1600" dirty="0" smtClean="0"/>
              <a:t>: </a:t>
            </a:r>
            <a:r>
              <a:rPr lang="en-US" sz="1600" dirty="0" smtClean="0">
                <a:hlinkClick r:id="rId3"/>
              </a:rPr>
              <a:t>https://bit.ly/3hRijGL</a:t>
            </a:r>
            <a:r>
              <a:rPr lang="en-US" sz="1600" dirty="0" smtClean="0"/>
              <a:t> </a:t>
            </a:r>
            <a:r>
              <a:rPr lang="en-US" sz="1600" dirty="0" err="1" smtClean="0"/>
              <a:t>Hạn</a:t>
            </a:r>
            <a:r>
              <a:rPr lang="en-US" sz="1600" dirty="0" smtClean="0"/>
              <a:t> </a:t>
            </a:r>
            <a:r>
              <a:rPr lang="en-US" sz="1600" dirty="0" err="1" smtClean="0"/>
              <a:t>đăng</a:t>
            </a:r>
            <a:r>
              <a:rPr lang="en-US" sz="1600" dirty="0" smtClean="0"/>
              <a:t> </a:t>
            </a:r>
            <a:r>
              <a:rPr lang="en-US" sz="1600" dirty="0" err="1" smtClean="0"/>
              <a:t>ký</a:t>
            </a:r>
            <a:r>
              <a:rPr lang="en-US" sz="1600" dirty="0" smtClean="0"/>
              <a:t> </a:t>
            </a:r>
            <a:r>
              <a:rPr lang="en-US" sz="1600" dirty="0" err="1" smtClean="0"/>
              <a:t>đến</a:t>
            </a:r>
            <a:r>
              <a:rPr lang="en-US" sz="1600" dirty="0"/>
              <a:t> </a:t>
            </a:r>
            <a:r>
              <a:rPr lang="en-US" sz="1600" dirty="0" smtClean="0"/>
              <a:t>17h00 </a:t>
            </a:r>
            <a:r>
              <a:rPr lang="en-US" sz="1600" dirty="0" err="1" smtClean="0"/>
              <a:t>ngày</a:t>
            </a:r>
            <a:r>
              <a:rPr lang="en-US" sz="1600" dirty="0" smtClean="0"/>
              <a:t> 22/07/2021.</a:t>
            </a:r>
          </a:p>
          <a:p>
            <a:pPr fontAlgn="base">
              <a:buSzPct val="100000"/>
              <a:buAutoNum type="arabicPeriod"/>
            </a:pPr>
            <a:r>
              <a:rPr lang="en-US" sz="1600" dirty="0" err="1" smtClean="0"/>
              <a:t>Thiết</a:t>
            </a:r>
            <a:r>
              <a:rPr lang="en-US" sz="1600" dirty="0" smtClean="0"/>
              <a:t> </a:t>
            </a:r>
            <a:r>
              <a:rPr lang="en-US" sz="1600" dirty="0" err="1"/>
              <a:t>bị</a:t>
            </a:r>
            <a:r>
              <a:rPr lang="en-US" sz="1600" dirty="0"/>
              <a:t> </a:t>
            </a:r>
            <a:r>
              <a:rPr lang="en-US" sz="1600" dirty="0" err="1"/>
              <a:t>yêu</a:t>
            </a:r>
            <a:r>
              <a:rPr lang="en-US" sz="1600" dirty="0"/>
              <a:t> </a:t>
            </a:r>
            <a:r>
              <a:rPr lang="en-US" sz="1600" dirty="0" err="1" smtClean="0"/>
              <a:t>cầu</a:t>
            </a:r>
            <a:r>
              <a:rPr lang="en-US" sz="1600" dirty="0"/>
              <a:t>:</a:t>
            </a:r>
          </a:p>
          <a:p>
            <a:pPr marL="682625" indent="-220663" fontAlgn="base">
              <a:buSzPct val="100000"/>
            </a:pPr>
            <a:r>
              <a:rPr lang="en-US" sz="1600" dirty="0"/>
              <a:t>Laptop </a:t>
            </a:r>
            <a:r>
              <a:rPr lang="en-US" sz="1600" dirty="0" err="1"/>
              <a:t>hoặc</a:t>
            </a:r>
            <a:r>
              <a:rPr lang="en-US" sz="1600" dirty="0"/>
              <a:t> </a:t>
            </a:r>
            <a:r>
              <a:rPr lang="en-US" sz="1600" dirty="0" err="1"/>
              <a:t>máy</a:t>
            </a:r>
            <a:r>
              <a:rPr lang="en-US" sz="1600" dirty="0"/>
              <a:t> </a:t>
            </a:r>
            <a:r>
              <a:rPr lang="en-US" sz="1600" dirty="0" err="1"/>
              <a:t>tính</a:t>
            </a:r>
            <a:r>
              <a:rPr lang="en-US" sz="1600" dirty="0"/>
              <a:t> </a:t>
            </a:r>
            <a:r>
              <a:rPr lang="en-US" sz="1600" dirty="0" err="1"/>
              <a:t>có</a:t>
            </a:r>
            <a:r>
              <a:rPr lang="en-US" sz="1600" dirty="0"/>
              <a:t> </a:t>
            </a:r>
            <a:r>
              <a:rPr lang="en-US" sz="1600" dirty="0" smtClean="0"/>
              <a:t>webcam;</a:t>
            </a:r>
          </a:p>
          <a:p>
            <a:pPr marL="682625" indent="-220663" fontAlgn="base">
              <a:buSzPct val="100000"/>
            </a:pPr>
            <a:r>
              <a:rPr lang="en-US" sz="1600" dirty="0" err="1" smtClean="0"/>
              <a:t>Đường</a:t>
            </a:r>
            <a:r>
              <a:rPr lang="en-US" sz="1600" dirty="0" smtClean="0"/>
              <a:t> </a:t>
            </a:r>
            <a:r>
              <a:rPr lang="en-US" sz="1600" dirty="0" err="1"/>
              <a:t>truyền</a:t>
            </a:r>
            <a:r>
              <a:rPr lang="en-US" sz="1600" dirty="0"/>
              <a:t> </a:t>
            </a:r>
            <a:r>
              <a:rPr lang="en-US" sz="1600" dirty="0" err="1"/>
              <a:t>mạng</a:t>
            </a:r>
            <a:r>
              <a:rPr lang="en-US" sz="1600" dirty="0"/>
              <a:t> internet </a:t>
            </a:r>
            <a:r>
              <a:rPr lang="en-US" sz="1600" dirty="0" err="1"/>
              <a:t>ổn</a:t>
            </a:r>
            <a:r>
              <a:rPr lang="en-US" sz="1600" dirty="0"/>
              <a:t> </a:t>
            </a:r>
            <a:r>
              <a:rPr lang="en-US" sz="1600" dirty="0" err="1"/>
              <a:t>định</a:t>
            </a:r>
            <a:r>
              <a:rPr lang="en-US" sz="1600" dirty="0"/>
              <a:t>: </a:t>
            </a:r>
            <a:r>
              <a:rPr lang="en-US" sz="1600" dirty="0" err="1"/>
              <a:t>dùng</a:t>
            </a:r>
            <a:r>
              <a:rPr lang="en-US" sz="1600" dirty="0"/>
              <a:t> </a:t>
            </a:r>
            <a:r>
              <a:rPr lang="en-US" sz="1600" dirty="0" err="1"/>
              <a:t>dây</a:t>
            </a:r>
            <a:r>
              <a:rPr lang="en-US" sz="1600" dirty="0"/>
              <a:t> </a:t>
            </a:r>
            <a:r>
              <a:rPr lang="en-US" sz="1600" dirty="0" err="1"/>
              <a:t>mạng</a:t>
            </a:r>
            <a:r>
              <a:rPr lang="en-US" sz="1600" dirty="0"/>
              <a:t> </a:t>
            </a:r>
            <a:r>
              <a:rPr lang="en-US" sz="1600" dirty="0" err="1"/>
              <a:t>cắm</a:t>
            </a:r>
            <a:r>
              <a:rPr lang="en-US" sz="1600" dirty="0"/>
              <a:t> </a:t>
            </a:r>
            <a:r>
              <a:rPr lang="en-US" sz="1600" dirty="0" err="1"/>
              <a:t>trực</a:t>
            </a:r>
            <a:r>
              <a:rPr lang="en-US" sz="1600" dirty="0"/>
              <a:t> </a:t>
            </a:r>
            <a:r>
              <a:rPr lang="en-US" sz="1600" dirty="0" err="1"/>
              <a:t>tiếp</a:t>
            </a:r>
            <a:r>
              <a:rPr lang="en-US" sz="1600" dirty="0"/>
              <a:t> </a:t>
            </a:r>
            <a:r>
              <a:rPr lang="en-US" sz="1600" dirty="0" err="1"/>
              <a:t>hoặc</a:t>
            </a:r>
            <a:r>
              <a:rPr lang="en-US" sz="1600" dirty="0"/>
              <a:t> </a:t>
            </a:r>
            <a:r>
              <a:rPr lang="en-US" sz="1600" dirty="0" err="1"/>
              <a:t>ngồi</a:t>
            </a:r>
            <a:r>
              <a:rPr lang="en-US" sz="1600" dirty="0"/>
              <a:t> </a:t>
            </a:r>
            <a:r>
              <a:rPr lang="en-US" sz="1600" dirty="0" err="1"/>
              <a:t>gần</a:t>
            </a:r>
            <a:r>
              <a:rPr lang="en-US" sz="1600" dirty="0"/>
              <a:t> </a:t>
            </a:r>
            <a:r>
              <a:rPr lang="en-US" sz="1600" dirty="0" err="1"/>
              <a:t>cục</a:t>
            </a:r>
            <a:r>
              <a:rPr lang="en-US" sz="1600" dirty="0"/>
              <a:t> </a:t>
            </a:r>
            <a:r>
              <a:rPr lang="en-US" sz="1600" dirty="0" err="1"/>
              <a:t>phát</a:t>
            </a:r>
            <a:r>
              <a:rPr lang="en-US" sz="1600" dirty="0"/>
              <a:t> </a:t>
            </a:r>
            <a:r>
              <a:rPr lang="en-US" sz="1600" dirty="0" err="1"/>
              <a:t>wifi</a:t>
            </a:r>
            <a:r>
              <a:rPr lang="en-US" sz="1600" dirty="0"/>
              <a:t> </a:t>
            </a:r>
            <a:r>
              <a:rPr lang="en-US" sz="1600" dirty="0" err="1"/>
              <a:t>để</a:t>
            </a:r>
            <a:r>
              <a:rPr lang="en-US" sz="1600" dirty="0"/>
              <a:t> </a:t>
            </a:r>
            <a:r>
              <a:rPr lang="en-US" sz="1600" dirty="0" err="1"/>
              <a:t>đảm</a:t>
            </a:r>
            <a:r>
              <a:rPr lang="en-US" sz="1600" dirty="0"/>
              <a:t> </a:t>
            </a:r>
            <a:r>
              <a:rPr lang="en-US" sz="1600" dirty="0" err="1"/>
              <a:t>bảo</a:t>
            </a:r>
            <a:r>
              <a:rPr lang="en-US" sz="1600" dirty="0"/>
              <a:t> </a:t>
            </a:r>
            <a:r>
              <a:rPr lang="en-US" sz="1600" dirty="0" err="1"/>
              <a:t>kết</a:t>
            </a:r>
            <a:r>
              <a:rPr lang="en-US" sz="1600" dirty="0"/>
              <a:t> </a:t>
            </a:r>
            <a:r>
              <a:rPr lang="en-US" sz="1600" dirty="0" err="1"/>
              <a:t>nối</a:t>
            </a:r>
            <a:r>
              <a:rPr lang="en-US" sz="1600" dirty="0"/>
              <a:t>, </a:t>
            </a:r>
            <a:r>
              <a:rPr lang="en-US" sz="1600" dirty="0" err="1"/>
              <a:t>nếu</a:t>
            </a:r>
            <a:r>
              <a:rPr lang="en-US" sz="1600" dirty="0"/>
              <a:t> </a:t>
            </a:r>
            <a:r>
              <a:rPr lang="en-US" sz="1600" dirty="0" err="1"/>
              <a:t>mạng</a:t>
            </a:r>
            <a:r>
              <a:rPr lang="en-US" sz="1600" dirty="0"/>
              <a:t> </a:t>
            </a:r>
            <a:r>
              <a:rPr lang="en-US" sz="1600" dirty="0" err="1"/>
              <a:t>yếu</a:t>
            </a:r>
            <a:r>
              <a:rPr lang="en-US" sz="1600" dirty="0"/>
              <a:t> </a:t>
            </a:r>
            <a:r>
              <a:rPr lang="en-US" sz="1600" dirty="0" err="1"/>
              <a:t>bài</a:t>
            </a:r>
            <a:r>
              <a:rPr lang="en-US" sz="1600" dirty="0"/>
              <a:t> </a:t>
            </a:r>
            <a:r>
              <a:rPr lang="en-US" sz="1600" dirty="0" err="1"/>
              <a:t>làm</a:t>
            </a:r>
            <a:r>
              <a:rPr lang="en-US" sz="1600" dirty="0"/>
              <a:t> </a:t>
            </a:r>
            <a:r>
              <a:rPr lang="en-US" sz="1600" dirty="0" err="1"/>
              <a:t>sẽ</a:t>
            </a:r>
            <a:r>
              <a:rPr lang="en-US" sz="1600" dirty="0"/>
              <a:t> </a:t>
            </a:r>
            <a:r>
              <a:rPr lang="en-US" sz="1600" dirty="0" err="1"/>
              <a:t>bị</a:t>
            </a:r>
            <a:r>
              <a:rPr lang="en-US" sz="1600" dirty="0"/>
              <a:t> </a:t>
            </a:r>
            <a:r>
              <a:rPr lang="en-US" sz="1600" dirty="0" err="1"/>
              <a:t>ảnh</a:t>
            </a:r>
            <a:r>
              <a:rPr lang="en-US" sz="1600" dirty="0"/>
              <a:t> </a:t>
            </a:r>
            <a:r>
              <a:rPr lang="en-US" sz="1600" dirty="0" err="1" smtClean="0"/>
              <a:t>hưởng</a:t>
            </a:r>
            <a:r>
              <a:rPr lang="en-US" sz="1600" dirty="0" smtClean="0"/>
              <a:t>;</a:t>
            </a:r>
          </a:p>
          <a:p>
            <a:pPr marL="682625" indent="-220663" fontAlgn="base">
              <a:buSzPct val="100000"/>
            </a:pPr>
            <a:r>
              <a:rPr lang="en-US" sz="1600" dirty="0" smtClean="0"/>
              <a:t>Tai </a:t>
            </a:r>
            <a:r>
              <a:rPr lang="en-US" sz="1600" dirty="0" err="1"/>
              <a:t>nghe</a:t>
            </a:r>
            <a:r>
              <a:rPr lang="en-US" sz="1600" dirty="0"/>
              <a:t> </a:t>
            </a:r>
            <a:r>
              <a:rPr lang="en-US" sz="1600" dirty="0" err="1"/>
              <a:t>và</a:t>
            </a:r>
            <a:r>
              <a:rPr lang="en-US" sz="1600" dirty="0"/>
              <a:t> </a:t>
            </a:r>
            <a:r>
              <a:rPr lang="en-US" sz="1600" dirty="0" smtClean="0"/>
              <a:t>micro;</a:t>
            </a:r>
          </a:p>
          <a:p>
            <a:pPr marL="682625" indent="-220663" fontAlgn="base">
              <a:buSzPct val="100000"/>
            </a:pPr>
            <a:r>
              <a:rPr lang="en-US" sz="1600" dirty="0" err="1" smtClean="0"/>
              <a:t>Không</a:t>
            </a:r>
            <a:r>
              <a:rPr lang="en-US" sz="1600" dirty="0" smtClean="0"/>
              <a:t> </a:t>
            </a:r>
            <a:r>
              <a:rPr lang="en-US" sz="1600" dirty="0" err="1"/>
              <a:t>gian</a:t>
            </a:r>
            <a:r>
              <a:rPr lang="en-US" sz="1600" dirty="0"/>
              <a:t> </a:t>
            </a:r>
            <a:r>
              <a:rPr lang="en-US" sz="1600" dirty="0" err="1"/>
              <a:t>ngồi</a:t>
            </a:r>
            <a:r>
              <a:rPr lang="en-US" sz="1600" dirty="0"/>
              <a:t> </a:t>
            </a:r>
            <a:r>
              <a:rPr lang="en-US" sz="1600" dirty="0" err="1"/>
              <a:t>làm</a:t>
            </a:r>
            <a:r>
              <a:rPr lang="en-US" sz="1600" dirty="0"/>
              <a:t> </a:t>
            </a:r>
            <a:r>
              <a:rPr lang="en-US" sz="1600" dirty="0" err="1"/>
              <a:t>bài</a:t>
            </a:r>
            <a:r>
              <a:rPr lang="en-US" sz="1600" dirty="0"/>
              <a:t> </a:t>
            </a:r>
            <a:r>
              <a:rPr lang="en-US" sz="1600" dirty="0" err="1"/>
              <a:t>đủ</a:t>
            </a:r>
            <a:r>
              <a:rPr lang="en-US" sz="1600" dirty="0"/>
              <a:t> </a:t>
            </a:r>
            <a:r>
              <a:rPr lang="en-US" sz="1600" dirty="0" err="1"/>
              <a:t>ánh</a:t>
            </a:r>
            <a:r>
              <a:rPr lang="en-US" sz="1600" dirty="0"/>
              <a:t> </a:t>
            </a:r>
            <a:r>
              <a:rPr lang="en-US" sz="1600" dirty="0" err="1"/>
              <a:t>sáng</a:t>
            </a:r>
            <a:r>
              <a:rPr lang="en-US" sz="1600" dirty="0"/>
              <a:t>, </a:t>
            </a:r>
            <a:r>
              <a:rPr lang="en-US" sz="1600" dirty="0" err="1"/>
              <a:t>yên</a:t>
            </a:r>
            <a:r>
              <a:rPr lang="en-US" sz="1600" dirty="0"/>
              <a:t> </a:t>
            </a:r>
            <a:r>
              <a:rPr lang="en-US" sz="1600" dirty="0" err="1"/>
              <a:t>tĩnh</a:t>
            </a:r>
            <a:r>
              <a:rPr lang="en-US" sz="1600" dirty="0"/>
              <a:t> </a:t>
            </a:r>
            <a:r>
              <a:rPr lang="en-US" sz="1600" dirty="0" err="1"/>
              <a:t>tránh</a:t>
            </a:r>
            <a:r>
              <a:rPr lang="en-US" sz="1600" dirty="0"/>
              <a:t> </a:t>
            </a:r>
            <a:r>
              <a:rPr lang="en-US" sz="1600" dirty="0" err="1"/>
              <a:t>tạp</a:t>
            </a:r>
            <a:r>
              <a:rPr lang="en-US" sz="1600" dirty="0"/>
              <a:t> </a:t>
            </a:r>
            <a:r>
              <a:rPr lang="en-US" sz="1600" dirty="0" err="1"/>
              <a:t>âm</a:t>
            </a:r>
            <a:r>
              <a:rPr lang="en-US" sz="1600" dirty="0"/>
              <a:t> </a:t>
            </a:r>
            <a:r>
              <a:rPr lang="en-US" sz="1600" dirty="0" err="1"/>
              <a:t>của</a:t>
            </a:r>
            <a:r>
              <a:rPr lang="en-US" sz="1600" dirty="0"/>
              <a:t> </a:t>
            </a:r>
            <a:r>
              <a:rPr lang="en-US" sz="1600" dirty="0" err="1"/>
              <a:t>môi</a:t>
            </a:r>
            <a:r>
              <a:rPr lang="en-US" sz="1600" dirty="0"/>
              <a:t> </a:t>
            </a:r>
            <a:r>
              <a:rPr lang="en-US" sz="1600" dirty="0" err="1"/>
              <a:t>trường</a:t>
            </a:r>
            <a:r>
              <a:rPr lang="en-US" sz="1600" dirty="0"/>
              <a:t> </a:t>
            </a:r>
            <a:r>
              <a:rPr lang="en-US" sz="1600" dirty="0" err="1"/>
              <a:t>xung</a:t>
            </a:r>
            <a:r>
              <a:rPr lang="en-US" sz="1600" dirty="0"/>
              <a:t> </a:t>
            </a:r>
            <a:r>
              <a:rPr lang="en-US" sz="1600" dirty="0" err="1" smtClean="0"/>
              <a:t>quanh</a:t>
            </a:r>
            <a:r>
              <a:rPr lang="en-US" sz="1600" dirty="0" smtClean="0"/>
              <a:t>;</a:t>
            </a:r>
          </a:p>
          <a:p>
            <a:pPr marL="682625" indent="-220663" fontAlgn="base">
              <a:buSzPct val="100000"/>
            </a:pPr>
            <a:r>
              <a:rPr lang="en-US" sz="1600" dirty="0" err="1" smtClean="0"/>
              <a:t>Làm</a:t>
            </a:r>
            <a:r>
              <a:rPr lang="en-US" sz="1600" dirty="0" smtClean="0"/>
              <a:t> </a:t>
            </a:r>
            <a:r>
              <a:rPr lang="en-US" sz="1600" dirty="0" err="1"/>
              <a:t>quen</a:t>
            </a:r>
            <a:r>
              <a:rPr lang="en-US" sz="1600" dirty="0"/>
              <a:t> </a:t>
            </a:r>
            <a:r>
              <a:rPr lang="en-US" sz="1600" dirty="0" err="1"/>
              <a:t>và</a:t>
            </a:r>
            <a:r>
              <a:rPr lang="en-US" sz="1600" dirty="0"/>
              <a:t> </a:t>
            </a:r>
            <a:r>
              <a:rPr lang="en-US" sz="1600" dirty="0" err="1"/>
              <a:t>thực</a:t>
            </a:r>
            <a:r>
              <a:rPr lang="en-US" sz="1600" dirty="0"/>
              <a:t> </a:t>
            </a:r>
            <a:r>
              <a:rPr lang="en-US" sz="1600" dirty="0" err="1"/>
              <a:t>hành</a:t>
            </a:r>
            <a:r>
              <a:rPr lang="en-US" sz="1600" dirty="0"/>
              <a:t> </a:t>
            </a:r>
            <a:r>
              <a:rPr lang="en-US" sz="1600" dirty="0" err="1"/>
              <a:t>hành</a:t>
            </a:r>
            <a:r>
              <a:rPr lang="en-US" sz="1600" dirty="0"/>
              <a:t> </a:t>
            </a:r>
            <a:r>
              <a:rPr lang="en-US" sz="1600" dirty="0" err="1"/>
              <a:t>trước</a:t>
            </a:r>
            <a:r>
              <a:rPr lang="en-US" sz="1600" dirty="0"/>
              <a:t> </a:t>
            </a:r>
            <a:r>
              <a:rPr lang="en-US" sz="1600" dirty="0" err="1"/>
              <a:t>cách</a:t>
            </a:r>
            <a:r>
              <a:rPr lang="en-US" sz="1600" dirty="0"/>
              <a:t> </a:t>
            </a:r>
            <a:r>
              <a:rPr lang="en-US" sz="1600" dirty="0" err="1"/>
              <a:t>thức</a:t>
            </a:r>
            <a:r>
              <a:rPr lang="en-US" sz="1600" dirty="0"/>
              <a:t> </a:t>
            </a:r>
            <a:r>
              <a:rPr lang="en-US" sz="1600" dirty="0" err="1"/>
              <a:t>làm</a:t>
            </a:r>
            <a:r>
              <a:rPr lang="en-US" sz="1600" dirty="0"/>
              <a:t> </a:t>
            </a:r>
            <a:r>
              <a:rPr lang="en-US" sz="1600" dirty="0" err="1"/>
              <a:t>bài</a:t>
            </a:r>
            <a:r>
              <a:rPr lang="en-US" sz="1600" dirty="0"/>
              <a:t> qua link </a:t>
            </a:r>
            <a:r>
              <a:rPr lang="en-US" sz="1600" dirty="0" err="1"/>
              <a:t>bài</a:t>
            </a:r>
            <a:r>
              <a:rPr lang="en-US" sz="1600" dirty="0"/>
              <a:t> </a:t>
            </a:r>
            <a:r>
              <a:rPr lang="en-US" sz="1600" dirty="0" err="1"/>
              <a:t>thi</a:t>
            </a:r>
            <a:r>
              <a:rPr lang="en-US" sz="1600" dirty="0"/>
              <a:t> </a:t>
            </a:r>
            <a:r>
              <a:rPr lang="en-US" sz="1600" dirty="0" err="1"/>
              <a:t>thử</a:t>
            </a:r>
            <a:r>
              <a:rPr lang="en-US" sz="1600" dirty="0"/>
              <a:t> </a:t>
            </a:r>
            <a:r>
              <a:rPr lang="en-US" sz="1600" dirty="0" err="1"/>
              <a:t>và</a:t>
            </a:r>
            <a:r>
              <a:rPr lang="en-US" sz="1600" dirty="0"/>
              <a:t> </a:t>
            </a:r>
            <a:r>
              <a:rPr lang="en-US" sz="1600" dirty="0" err="1"/>
              <a:t>bài</a:t>
            </a:r>
            <a:r>
              <a:rPr lang="en-US" sz="1600" dirty="0"/>
              <a:t> </a:t>
            </a:r>
            <a:r>
              <a:rPr lang="en-US" sz="1600" dirty="0" err="1"/>
              <a:t>thi</a:t>
            </a:r>
            <a:r>
              <a:rPr lang="en-US" sz="1600" dirty="0"/>
              <a:t> </a:t>
            </a:r>
            <a:r>
              <a:rPr lang="en-US" sz="1600" dirty="0" err="1"/>
              <a:t>mẫu</a:t>
            </a:r>
            <a:r>
              <a:rPr lang="en-US" sz="1600" dirty="0"/>
              <a:t> </a:t>
            </a:r>
            <a:r>
              <a:rPr lang="en-US" sz="1600" dirty="0" err="1"/>
              <a:t>của</a:t>
            </a:r>
            <a:r>
              <a:rPr lang="en-US" sz="1600" dirty="0"/>
              <a:t> Atlantic</a:t>
            </a:r>
            <a:r>
              <a:rPr lang="en-US" sz="1600" dirty="0" smtClean="0"/>
              <a:t>.</a:t>
            </a:r>
            <a:endParaRPr lang="en-US" sz="1400" dirty="0" smtClean="0"/>
          </a:p>
          <a:p>
            <a:pPr marL="114300" lvl="0" indent="0" fontAlgn="base">
              <a:buNone/>
            </a:pPr>
            <a:endParaRPr lang="en-US" sz="1400" dirty="0"/>
          </a:p>
          <a:p>
            <a:pPr lvl="0"/>
            <a:endParaRPr lang="en-US" sz="1400" dirty="0"/>
          </a:p>
          <a:p>
            <a:pPr marL="285750" marR="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endParaRPr sz="1800" dirty="0"/>
          </a:p>
        </p:txBody>
      </p:sp>
      <p:pic>
        <p:nvPicPr>
          <p:cNvPr id="299" name="Google Shape;299;p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42225" y="264425"/>
            <a:ext cx="1190075" cy="480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425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9"/>
          <p:cNvSpPr txBox="1">
            <a:spLocks noGrp="1"/>
          </p:cNvSpPr>
          <p:nvPr>
            <p:ph type="title"/>
          </p:nvPr>
        </p:nvSpPr>
        <p:spPr>
          <a:xfrm>
            <a:off x="311700" y="264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r>
              <a:rPr lang="en-US" b="1" dirty="0" err="1"/>
              <a:t>Yêu</a:t>
            </a:r>
            <a:r>
              <a:rPr lang="en-US" b="1" dirty="0"/>
              <a:t> </a:t>
            </a:r>
            <a:r>
              <a:rPr lang="en-US" b="1" dirty="0" err="1"/>
              <a:t>cầu</a:t>
            </a:r>
            <a:r>
              <a:rPr lang="en-US" b="1" dirty="0"/>
              <a:t> </a:t>
            </a:r>
            <a:r>
              <a:rPr lang="en-US" b="1" dirty="0" err="1"/>
              <a:t>với</a:t>
            </a:r>
            <a:r>
              <a:rPr lang="en-US" b="1" dirty="0"/>
              <a:t> </a:t>
            </a:r>
            <a:r>
              <a:rPr lang="en-US" b="1" dirty="0" err="1" smtClean="0"/>
              <a:t>Phụ</a:t>
            </a:r>
            <a:r>
              <a:rPr lang="en-US" b="1" dirty="0" smtClean="0"/>
              <a:t> </a:t>
            </a:r>
            <a:r>
              <a:rPr lang="en-US" b="1" dirty="0" err="1" smtClean="0"/>
              <a:t>huynh</a:t>
            </a:r>
            <a:r>
              <a:rPr lang="en-US" b="1" dirty="0" smtClean="0"/>
              <a:t> </a:t>
            </a:r>
            <a:r>
              <a:rPr lang="en-US" b="1" dirty="0" err="1" smtClean="0"/>
              <a:t>học</a:t>
            </a:r>
            <a:r>
              <a:rPr lang="en-US" b="1" dirty="0" smtClean="0"/>
              <a:t> </a:t>
            </a:r>
            <a:r>
              <a:rPr lang="en-US" b="1" dirty="0" err="1"/>
              <a:t>sinh</a:t>
            </a:r>
            <a:r>
              <a:rPr lang="en-US" b="1" dirty="0"/>
              <a:t>: </a:t>
            </a:r>
            <a:r>
              <a:rPr lang="en-US" dirty="0"/>
              <a:t/>
            </a:r>
            <a:br>
              <a:rPr lang="en-US" dirty="0"/>
            </a:br>
            <a:endParaRPr b="1" i="1" dirty="0"/>
          </a:p>
        </p:txBody>
      </p:sp>
      <p:sp>
        <p:nvSpPr>
          <p:cNvPr id="298" name="Google Shape;298;p39"/>
          <p:cNvSpPr txBox="1">
            <a:spLocks noGrp="1"/>
          </p:cNvSpPr>
          <p:nvPr>
            <p:ph type="body" idx="1"/>
          </p:nvPr>
        </p:nvSpPr>
        <p:spPr>
          <a:xfrm>
            <a:off x="191000" y="760925"/>
            <a:ext cx="8840700" cy="430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lvl="0" fontAlgn="base">
              <a:buSzPct val="100000"/>
            </a:pPr>
            <a:r>
              <a:rPr lang="en-US" sz="1600" dirty="0" err="1" smtClean="0"/>
              <a:t>Hỗ</a:t>
            </a:r>
            <a:r>
              <a:rPr lang="en-US" sz="1600" dirty="0" smtClean="0"/>
              <a:t> </a:t>
            </a:r>
            <a:r>
              <a:rPr lang="en-US" sz="1600" dirty="0" err="1" smtClean="0"/>
              <a:t>trợ</a:t>
            </a:r>
            <a:r>
              <a:rPr lang="en-US" sz="1600" dirty="0" smtClean="0"/>
              <a:t> </a:t>
            </a:r>
            <a:r>
              <a:rPr lang="en-US" sz="1600" dirty="0" err="1" smtClean="0"/>
              <a:t>trang</a:t>
            </a:r>
            <a:r>
              <a:rPr lang="en-US" sz="1600" dirty="0" smtClean="0"/>
              <a:t> </a:t>
            </a:r>
            <a:r>
              <a:rPr lang="en-US" sz="1600" dirty="0" err="1" smtClean="0"/>
              <a:t>bị</a:t>
            </a:r>
            <a:r>
              <a:rPr lang="en-US" sz="1600" dirty="0" smtClean="0"/>
              <a:t> </a:t>
            </a:r>
            <a:r>
              <a:rPr lang="en-US" sz="1600" dirty="0" err="1" smtClean="0"/>
              <a:t>các</a:t>
            </a:r>
            <a:r>
              <a:rPr lang="en-US" sz="1600" dirty="0" smtClean="0"/>
              <a:t> </a:t>
            </a:r>
            <a:r>
              <a:rPr lang="en-US" sz="1600" dirty="0" err="1" smtClean="0"/>
              <a:t>thiết</a:t>
            </a:r>
            <a:r>
              <a:rPr lang="en-US" sz="1600" dirty="0" smtClean="0"/>
              <a:t> </a:t>
            </a:r>
            <a:r>
              <a:rPr lang="en-US" sz="1600" dirty="0" err="1" smtClean="0"/>
              <a:t>bị</a:t>
            </a:r>
            <a:r>
              <a:rPr lang="en-US" sz="1600" dirty="0" smtClean="0"/>
              <a:t> </a:t>
            </a:r>
            <a:r>
              <a:rPr lang="en-US" sz="1600" dirty="0" err="1" smtClean="0"/>
              <a:t>cần</a:t>
            </a:r>
            <a:r>
              <a:rPr lang="en-US" sz="1600" dirty="0" smtClean="0"/>
              <a:t> </a:t>
            </a:r>
            <a:r>
              <a:rPr lang="en-US" sz="1600" dirty="0" err="1" smtClean="0"/>
              <a:t>thiết</a:t>
            </a:r>
            <a:r>
              <a:rPr lang="en-US" sz="1600" dirty="0" smtClean="0"/>
              <a:t>.</a:t>
            </a:r>
          </a:p>
          <a:p>
            <a:pPr lvl="0" fontAlgn="base">
              <a:buSzPct val="100000"/>
            </a:pPr>
            <a:r>
              <a:rPr lang="en-US" sz="1600" dirty="0" err="1" smtClean="0"/>
              <a:t>Giúp</a:t>
            </a:r>
            <a:r>
              <a:rPr lang="en-US" sz="1600" dirty="0" smtClean="0"/>
              <a:t> </a:t>
            </a:r>
            <a:r>
              <a:rPr lang="en-US" sz="1600" dirty="0" err="1"/>
              <a:t>các</a:t>
            </a:r>
            <a:r>
              <a:rPr lang="en-US" sz="1600" dirty="0"/>
              <a:t> con </a:t>
            </a:r>
            <a:r>
              <a:rPr lang="en-US" sz="1600" dirty="0" err="1"/>
              <a:t>truy</a:t>
            </a:r>
            <a:r>
              <a:rPr lang="en-US" sz="1600" dirty="0"/>
              <a:t> </a:t>
            </a:r>
            <a:r>
              <a:rPr lang="en-US" sz="1600" dirty="0" err="1"/>
              <a:t>cập</a:t>
            </a:r>
            <a:r>
              <a:rPr lang="en-US" sz="1600" dirty="0"/>
              <a:t> </a:t>
            </a:r>
            <a:r>
              <a:rPr lang="en-US" sz="1600" dirty="0" err="1"/>
              <a:t>các</a:t>
            </a:r>
            <a:r>
              <a:rPr lang="en-US" sz="1600" dirty="0"/>
              <a:t> </a:t>
            </a:r>
            <a:r>
              <a:rPr lang="en-US" sz="1600" dirty="0" err="1"/>
              <a:t>đường</a:t>
            </a:r>
            <a:r>
              <a:rPr lang="en-US" sz="1600" dirty="0"/>
              <a:t> link </a:t>
            </a:r>
            <a:r>
              <a:rPr lang="en-US" sz="1600" dirty="0" err="1"/>
              <a:t>đầu</a:t>
            </a:r>
            <a:r>
              <a:rPr lang="en-US" sz="1600" dirty="0"/>
              <a:t> </a:t>
            </a:r>
            <a:r>
              <a:rPr lang="en-US" sz="1600" dirty="0" err="1"/>
              <a:t>giờ</a:t>
            </a:r>
            <a:r>
              <a:rPr lang="en-US" sz="1600" dirty="0"/>
              <a:t> </a:t>
            </a:r>
            <a:r>
              <a:rPr lang="en-US" sz="1600" dirty="0" err="1" smtClean="0"/>
              <a:t>thi</a:t>
            </a:r>
            <a:r>
              <a:rPr lang="en-US" sz="1600" dirty="0" smtClean="0"/>
              <a:t>.</a:t>
            </a:r>
          </a:p>
          <a:p>
            <a:pPr lvl="0" fontAlgn="base">
              <a:buSzPct val="100000"/>
            </a:pPr>
            <a:r>
              <a:rPr lang="en-US" sz="1600" dirty="0" err="1" smtClean="0"/>
              <a:t>Gửi</a:t>
            </a:r>
            <a:r>
              <a:rPr lang="en-US" sz="1600" dirty="0" smtClean="0"/>
              <a:t> </a:t>
            </a:r>
            <a:r>
              <a:rPr lang="en-US" sz="1600" dirty="0" err="1"/>
              <a:t>xác</a:t>
            </a:r>
            <a:r>
              <a:rPr lang="en-US" sz="1600" dirty="0"/>
              <a:t> </a:t>
            </a:r>
            <a:r>
              <a:rPr lang="en-US" sz="1600" dirty="0" err="1"/>
              <a:t>nhận</a:t>
            </a:r>
            <a:r>
              <a:rPr lang="en-US" sz="1600" dirty="0"/>
              <a:t> Cam </a:t>
            </a:r>
            <a:r>
              <a:rPr lang="en-US" sz="1600" dirty="0" err="1"/>
              <a:t>kết</a:t>
            </a:r>
            <a:r>
              <a:rPr lang="en-US" sz="1600" dirty="0"/>
              <a:t> </a:t>
            </a:r>
            <a:r>
              <a:rPr lang="en-US" sz="1600" dirty="0" err="1"/>
              <a:t>thực</a:t>
            </a:r>
            <a:r>
              <a:rPr lang="en-US" sz="1600" dirty="0"/>
              <a:t> </a:t>
            </a:r>
            <a:r>
              <a:rPr lang="en-US" sz="1600" dirty="0" err="1"/>
              <a:t>hiện</a:t>
            </a:r>
            <a:r>
              <a:rPr lang="en-US" sz="1600" dirty="0"/>
              <a:t> </a:t>
            </a:r>
            <a:r>
              <a:rPr lang="en-US" sz="1600" dirty="0" err="1"/>
              <a:t>đúng</a:t>
            </a:r>
            <a:r>
              <a:rPr lang="en-US" sz="1600" dirty="0"/>
              <a:t> </a:t>
            </a:r>
            <a:r>
              <a:rPr lang="en-US" sz="1600" dirty="0" err="1"/>
              <a:t>quy</a:t>
            </a:r>
            <a:r>
              <a:rPr lang="en-US" sz="1600" dirty="0"/>
              <a:t> </a:t>
            </a:r>
            <a:r>
              <a:rPr lang="en-US" sz="1600" dirty="0" err="1"/>
              <a:t>chế</a:t>
            </a:r>
            <a:r>
              <a:rPr lang="en-US" sz="1600" dirty="0"/>
              <a:t> </a:t>
            </a:r>
            <a:r>
              <a:rPr lang="en-US" sz="1600" dirty="0" err="1" smtClean="0"/>
              <a:t>thi</a:t>
            </a:r>
            <a:r>
              <a:rPr lang="en-US" sz="1600" dirty="0" smtClean="0"/>
              <a:t>.</a:t>
            </a:r>
          </a:p>
          <a:p>
            <a:pPr lvl="0" fontAlgn="base">
              <a:buSzPct val="100000"/>
            </a:pPr>
            <a:r>
              <a:rPr lang="en-US" sz="1600" dirty="0" err="1" smtClean="0"/>
              <a:t>Rời</a:t>
            </a:r>
            <a:r>
              <a:rPr lang="en-US" sz="1600" dirty="0" smtClean="0"/>
              <a:t> </a:t>
            </a:r>
            <a:r>
              <a:rPr lang="en-US" sz="1600" dirty="0" err="1"/>
              <a:t>khỏi</a:t>
            </a:r>
            <a:r>
              <a:rPr lang="en-US" sz="1600" dirty="0"/>
              <a:t> </a:t>
            </a:r>
            <a:r>
              <a:rPr lang="en-US" sz="1600" dirty="0" err="1"/>
              <a:t>phòng</a:t>
            </a:r>
            <a:r>
              <a:rPr lang="en-US" sz="1600" dirty="0"/>
              <a:t> </a:t>
            </a:r>
            <a:r>
              <a:rPr lang="en-US" sz="1600" dirty="0" err="1"/>
              <a:t>khi</a:t>
            </a:r>
            <a:r>
              <a:rPr lang="en-US" sz="1600" dirty="0"/>
              <a:t> </a:t>
            </a:r>
            <a:r>
              <a:rPr lang="en-US" sz="1600" dirty="0" err="1"/>
              <a:t>được</a:t>
            </a:r>
            <a:r>
              <a:rPr lang="en-US" sz="1600" dirty="0"/>
              <a:t> </a:t>
            </a:r>
            <a:r>
              <a:rPr lang="en-US" sz="1600" dirty="0" err="1"/>
              <a:t>yêu</a:t>
            </a:r>
            <a:r>
              <a:rPr lang="en-US" sz="1600" dirty="0"/>
              <a:t> </a:t>
            </a:r>
            <a:r>
              <a:rPr lang="en-US" sz="1600" dirty="0" err="1"/>
              <a:t>cầu</a:t>
            </a:r>
            <a:r>
              <a:rPr lang="en-US" sz="1600" dirty="0"/>
              <a:t>.</a:t>
            </a:r>
          </a:p>
          <a:p>
            <a:pPr marL="114300" lvl="0" indent="0" fontAlgn="base">
              <a:buNone/>
            </a:pPr>
            <a:endParaRPr lang="en-US" sz="1400" b="1" dirty="0" smtClean="0"/>
          </a:p>
          <a:p>
            <a:pPr marL="114300" lvl="0" indent="0" fontAlgn="base">
              <a:buNone/>
            </a:pPr>
            <a:r>
              <a:rPr lang="en-US" sz="1600" b="1" dirty="0" err="1" smtClean="0"/>
              <a:t>Các</a:t>
            </a:r>
            <a:r>
              <a:rPr lang="en-US" sz="1600" b="1" dirty="0" smtClean="0"/>
              <a:t> </a:t>
            </a:r>
            <a:r>
              <a:rPr lang="en-US" sz="1600" b="1" dirty="0" err="1"/>
              <a:t>đường</a:t>
            </a:r>
            <a:r>
              <a:rPr lang="en-US" sz="1600" b="1" dirty="0"/>
              <a:t> link </a:t>
            </a:r>
            <a:r>
              <a:rPr lang="en-US" sz="1600" b="1" dirty="0" err="1"/>
              <a:t>cần</a:t>
            </a:r>
            <a:r>
              <a:rPr lang="en-US" sz="1600" b="1" dirty="0"/>
              <a:t> </a:t>
            </a:r>
            <a:r>
              <a:rPr lang="en-US" sz="1600" b="1" dirty="0" err="1"/>
              <a:t>thiết</a:t>
            </a:r>
            <a:r>
              <a:rPr lang="en-US" sz="1600" b="1" dirty="0"/>
              <a:t>:</a:t>
            </a:r>
            <a:r>
              <a:rPr lang="en-US" sz="1600" dirty="0"/>
              <a:t> Atlantic </a:t>
            </a:r>
            <a:r>
              <a:rPr lang="en-US" sz="1600" dirty="0" err="1"/>
              <a:t>sẽ</a:t>
            </a:r>
            <a:r>
              <a:rPr lang="en-US" sz="1600" dirty="0"/>
              <a:t> </a:t>
            </a:r>
            <a:r>
              <a:rPr lang="en-US" sz="1600" dirty="0" err="1"/>
              <a:t>cung</a:t>
            </a:r>
            <a:r>
              <a:rPr lang="en-US" sz="1600" dirty="0"/>
              <a:t> </a:t>
            </a:r>
            <a:r>
              <a:rPr lang="en-US" sz="1600" dirty="0" err="1"/>
              <a:t>cấp</a:t>
            </a:r>
            <a:r>
              <a:rPr lang="en-US" sz="1600" dirty="0"/>
              <a:t> </a:t>
            </a:r>
            <a:r>
              <a:rPr lang="en-US" sz="1600" dirty="0" err="1"/>
              <a:t>các</a:t>
            </a:r>
            <a:r>
              <a:rPr lang="en-US" sz="1600" dirty="0"/>
              <a:t> </a:t>
            </a:r>
            <a:r>
              <a:rPr lang="en-US" sz="1600" dirty="0" err="1"/>
              <a:t>đường</a:t>
            </a:r>
            <a:r>
              <a:rPr lang="en-US" sz="1600" dirty="0"/>
              <a:t> link </a:t>
            </a:r>
            <a:r>
              <a:rPr lang="en-US" sz="1600" dirty="0" err="1"/>
              <a:t>sau</a:t>
            </a:r>
            <a:r>
              <a:rPr lang="en-US" sz="1600" dirty="0"/>
              <a:t> </a:t>
            </a:r>
            <a:r>
              <a:rPr lang="en-US" sz="1600" dirty="0" err="1"/>
              <a:t>để</a:t>
            </a:r>
            <a:r>
              <a:rPr lang="en-US" sz="1600" dirty="0"/>
              <a:t> </a:t>
            </a:r>
            <a:r>
              <a:rPr lang="en-US" sz="1600" dirty="0" err="1"/>
              <a:t>hỗ</a:t>
            </a:r>
            <a:r>
              <a:rPr lang="en-US" sz="1600" dirty="0"/>
              <a:t> </a:t>
            </a:r>
            <a:r>
              <a:rPr lang="en-US" sz="1600" dirty="0" err="1"/>
              <a:t>trợ</a:t>
            </a:r>
            <a:r>
              <a:rPr lang="en-US" sz="1600" dirty="0"/>
              <a:t> </a:t>
            </a:r>
            <a:r>
              <a:rPr lang="en-US" sz="1600" dirty="0" err="1"/>
              <a:t>học</a:t>
            </a:r>
            <a:r>
              <a:rPr lang="en-US" sz="1600" dirty="0"/>
              <a:t> </a:t>
            </a:r>
            <a:r>
              <a:rPr lang="en-US" sz="1600" dirty="0" err="1"/>
              <a:t>sinh</a:t>
            </a:r>
            <a:r>
              <a:rPr lang="en-US" sz="1600" dirty="0"/>
              <a:t>:</a:t>
            </a:r>
          </a:p>
          <a:p>
            <a:pPr fontAlgn="base">
              <a:buSzPct val="100000"/>
            </a:pPr>
            <a:r>
              <a:rPr lang="en-US" sz="1600" dirty="0" smtClean="0"/>
              <a:t>Link </a:t>
            </a:r>
            <a:r>
              <a:rPr lang="en-US" sz="1600" dirty="0" err="1"/>
              <a:t>bài</a:t>
            </a:r>
            <a:r>
              <a:rPr lang="en-US" sz="1600" dirty="0"/>
              <a:t> </a:t>
            </a:r>
            <a:r>
              <a:rPr lang="en-US" sz="1600" dirty="0" err="1"/>
              <a:t>mô</a:t>
            </a:r>
            <a:r>
              <a:rPr lang="en-US" sz="1600" dirty="0"/>
              <a:t> </a:t>
            </a:r>
            <a:r>
              <a:rPr lang="en-US" sz="1600" dirty="0" err="1"/>
              <a:t>phỏng</a:t>
            </a:r>
            <a:r>
              <a:rPr lang="en-US" sz="1600" dirty="0"/>
              <a:t> </a:t>
            </a:r>
            <a:r>
              <a:rPr lang="en-US" sz="1600" dirty="0" err="1"/>
              <a:t>thi</a:t>
            </a:r>
            <a:r>
              <a:rPr lang="en-US" sz="1600" dirty="0"/>
              <a:t> </a:t>
            </a:r>
            <a:r>
              <a:rPr lang="en-US" sz="1600" dirty="0" err="1"/>
              <a:t>khảo</a:t>
            </a:r>
            <a:r>
              <a:rPr lang="en-US" sz="1600" dirty="0"/>
              <a:t> </a:t>
            </a:r>
            <a:r>
              <a:rPr lang="en-US" sz="1600" dirty="0" err="1"/>
              <a:t>sát</a:t>
            </a:r>
            <a:r>
              <a:rPr lang="en-US" sz="1600" dirty="0" smtClean="0"/>
              <a:t>: </a:t>
            </a:r>
            <a:r>
              <a:rPr lang="en-US" sz="1600" dirty="0" smtClean="0">
                <a:hlinkClick r:id="rId3"/>
              </a:rPr>
              <a:t>https://bit.ly/3BoxBL2</a:t>
            </a:r>
            <a:endParaRPr lang="en-US" sz="1600" dirty="0" smtClean="0"/>
          </a:p>
          <a:p>
            <a:pPr fontAlgn="base">
              <a:buSzPct val="100000"/>
            </a:pPr>
            <a:r>
              <a:rPr lang="en-US" sz="1600" dirty="0" smtClean="0"/>
              <a:t>Link </a:t>
            </a:r>
            <a:r>
              <a:rPr lang="en-US" sz="1600" dirty="0" err="1"/>
              <a:t>thực</a:t>
            </a:r>
            <a:r>
              <a:rPr lang="en-US" sz="1600" dirty="0"/>
              <a:t> </a:t>
            </a:r>
            <a:r>
              <a:rPr lang="en-US" sz="1600" dirty="0" err="1"/>
              <a:t>hành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r>
              <a:rPr lang="en-US" sz="1600" dirty="0"/>
              <a:t> </a:t>
            </a:r>
            <a:r>
              <a:rPr lang="en-US" sz="1600" dirty="0" err="1"/>
              <a:t>tác</a:t>
            </a:r>
            <a:r>
              <a:rPr lang="en-US" sz="1600" dirty="0"/>
              <a:t> </a:t>
            </a:r>
            <a:r>
              <a:rPr lang="en-US" sz="1600" dirty="0" err="1"/>
              <a:t>thi</a:t>
            </a:r>
            <a:r>
              <a:rPr lang="en-US" sz="1600" dirty="0"/>
              <a:t> </a:t>
            </a:r>
            <a:r>
              <a:rPr lang="en-US" sz="1600" dirty="0" err="1"/>
              <a:t>khảo</a:t>
            </a:r>
            <a:r>
              <a:rPr lang="en-US" sz="1600" dirty="0"/>
              <a:t> </a:t>
            </a:r>
            <a:r>
              <a:rPr lang="en-US" sz="1600" dirty="0" err="1"/>
              <a:t>sát</a:t>
            </a:r>
            <a:r>
              <a:rPr lang="en-US" sz="1600" dirty="0"/>
              <a:t>: </a:t>
            </a:r>
            <a:r>
              <a:rPr lang="en-US" sz="1600" dirty="0" smtClean="0">
                <a:hlinkClick r:id="rId4"/>
              </a:rPr>
              <a:t>https://bit.ly/3hRGEfO</a:t>
            </a:r>
            <a:endParaRPr lang="en-US" sz="1600" dirty="0" smtClean="0"/>
          </a:p>
          <a:p>
            <a:pPr fontAlgn="base">
              <a:buSzPct val="100000"/>
            </a:pPr>
            <a:r>
              <a:rPr lang="en-US" sz="1600" i="1" dirty="0" smtClean="0"/>
              <a:t>Clip </a:t>
            </a:r>
            <a:r>
              <a:rPr lang="en-US" sz="1600" i="1" dirty="0" err="1"/>
              <a:t>và</a:t>
            </a:r>
            <a:r>
              <a:rPr lang="en-US" sz="1600" i="1" dirty="0"/>
              <a:t> </a:t>
            </a:r>
            <a:r>
              <a:rPr lang="en-US" sz="1600" i="1" dirty="0" err="1"/>
              <a:t>tài</a:t>
            </a:r>
            <a:r>
              <a:rPr lang="en-US" sz="1600" i="1" dirty="0"/>
              <a:t> </a:t>
            </a:r>
            <a:r>
              <a:rPr lang="en-US" sz="1600" i="1" dirty="0" err="1"/>
              <a:t>liệu</a:t>
            </a:r>
            <a:r>
              <a:rPr lang="en-US" sz="1600" i="1" dirty="0"/>
              <a:t> </a:t>
            </a:r>
            <a:r>
              <a:rPr lang="en-US" sz="1600" i="1" dirty="0" err="1"/>
              <a:t>hướng</a:t>
            </a:r>
            <a:r>
              <a:rPr lang="en-US" sz="1600" i="1" dirty="0"/>
              <a:t> </a:t>
            </a:r>
            <a:r>
              <a:rPr lang="en-US" sz="1600" i="1" dirty="0" err="1"/>
              <a:t>dẫn</a:t>
            </a:r>
            <a:r>
              <a:rPr lang="en-US" sz="1600" i="1" dirty="0"/>
              <a:t> </a:t>
            </a:r>
            <a:r>
              <a:rPr lang="en-US" sz="1600" i="1" dirty="0" err="1"/>
              <a:t>thao</a:t>
            </a:r>
            <a:r>
              <a:rPr lang="en-US" sz="1600" i="1" dirty="0"/>
              <a:t> </a:t>
            </a:r>
            <a:r>
              <a:rPr lang="en-US" sz="1600" i="1" dirty="0" err="1"/>
              <a:t>tác</a:t>
            </a:r>
            <a:r>
              <a:rPr lang="en-US" sz="1600" i="1" dirty="0"/>
              <a:t> </a:t>
            </a:r>
            <a:r>
              <a:rPr lang="en-US" sz="1600" i="1" dirty="0" err="1"/>
              <a:t>vào</a:t>
            </a:r>
            <a:r>
              <a:rPr lang="en-US" sz="1600" i="1" dirty="0"/>
              <a:t> link </a:t>
            </a:r>
            <a:r>
              <a:rPr lang="en-US" sz="1600" i="1" dirty="0" err="1"/>
              <a:t>phòng</a:t>
            </a:r>
            <a:r>
              <a:rPr lang="en-US" sz="1600" i="1" dirty="0"/>
              <a:t> </a:t>
            </a:r>
            <a:r>
              <a:rPr lang="en-US" sz="1600" i="1" dirty="0" err="1"/>
              <a:t>thi</a:t>
            </a:r>
            <a:r>
              <a:rPr lang="en-US" sz="1600" dirty="0"/>
              <a:t>: </a:t>
            </a:r>
            <a:r>
              <a:rPr lang="en-US" sz="1600" dirty="0" err="1"/>
              <a:t>Thứ</a:t>
            </a:r>
            <a:r>
              <a:rPr lang="en-US" sz="1600" dirty="0"/>
              <a:t> 7</a:t>
            </a:r>
            <a:r>
              <a:rPr lang="en-US" sz="1600" dirty="0" smtClean="0"/>
              <a:t>, </a:t>
            </a:r>
            <a:r>
              <a:rPr lang="en-US" sz="1600" dirty="0" err="1"/>
              <a:t>ngày</a:t>
            </a:r>
            <a:r>
              <a:rPr lang="en-US" sz="1600" dirty="0"/>
              <a:t> </a:t>
            </a:r>
            <a:r>
              <a:rPr lang="en-US" sz="1600" dirty="0" smtClean="0"/>
              <a:t>24/7/2021</a:t>
            </a:r>
            <a:endParaRPr lang="en-US" sz="1600" dirty="0"/>
          </a:p>
          <a:p>
            <a:pPr lvl="0" fontAlgn="base">
              <a:buSzPct val="100000"/>
            </a:pPr>
            <a:r>
              <a:rPr lang="en-US" sz="1600" i="1" dirty="0" smtClean="0"/>
              <a:t>Cam </a:t>
            </a:r>
            <a:r>
              <a:rPr lang="en-US" sz="1600" i="1" dirty="0" err="1"/>
              <a:t>kết</a:t>
            </a:r>
            <a:r>
              <a:rPr lang="en-US" sz="1600" i="1" dirty="0"/>
              <a:t> </a:t>
            </a:r>
            <a:r>
              <a:rPr lang="en-US" sz="1600" i="1" dirty="0" err="1"/>
              <a:t>thực</a:t>
            </a:r>
            <a:r>
              <a:rPr lang="en-US" sz="1600" i="1" dirty="0"/>
              <a:t> </a:t>
            </a:r>
            <a:r>
              <a:rPr lang="en-US" sz="1600" i="1" dirty="0" err="1"/>
              <a:t>hiện</a:t>
            </a:r>
            <a:r>
              <a:rPr lang="en-US" sz="1600" i="1" dirty="0"/>
              <a:t> </a:t>
            </a:r>
            <a:r>
              <a:rPr lang="en-US" sz="1600" i="1" dirty="0" err="1"/>
              <a:t>đúng</a:t>
            </a:r>
            <a:r>
              <a:rPr lang="en-US" sz="1600" i="1" dirty="0"/>
              <a:t> </a:t>
            </a:r>
            <a:r>
              <a:rPr lang="en-US" sz="1600" i="1" dirty="0" err="1"/>
              <a:t>quy</a:t>
            </a:r>
            <a:r>
              <a:rPr lang="en-US" sz="1600" i="1" dirty="0"/>
              <a:t> </a:t>
            </a:r>
            <a:r>
              <a:rPr lang="en-US" sz="1600" i="1" dirty="0" err="1"/>
              <a:t>chế</a:t>
            </a:r>
            <a:r>
              <a:rPr lang="en-US" sz="1600" i="1" dirty="0"/>
              <a:t> </a:t>
            </a:r>
            <a:r>
              <a:rPr lang="en-US" sz="1600" i="1" dirty="0" err="1"/>
              <a:t>thi</a:t>
            </a:r>
            <a:r>
              <a:rPr lang="en-US" sz="1600" dirty="0"/>
              <a:t>: </a:t>
            </a:r>
            <a:r>
              <a:rPr lang="en-US" sz="1600" dirty="0" err="1" smtClean="0"/>
              <a:t>Sẽ</a:t>
            </a:r>
            <a:r>
              <a:rPr lang="en-US" sz="1600" dirty="0" smtClean="0"/>
              <a:t> </a:t>
            </a:r>
            <a:r>
              <a:rPr lang="en-US" sz="1600" dirty="0" err="1"/>
              <a:t>được</a:t>
            </a:r>
            <a:r>
              <a:rPr lang="en-US" sz="1600" dirty="0"/>
              <a:t> </a:t>
            </a:r>
            <a:r>
              <a:rPr lang="en-US" sz="1600" dirty="0" err="1"/>
              <a:t>gửi</a:t>
            </a:r>
            <a:r>
              <a:rPr lang="en-US" sz="1600" dirty="0"/>
              <a:t> </a:t>
            </a:r>
            <a:r>
              <a:rPr lang="en-US" sz="1600" dirty="0" err="1"/>
              <a:t>trước</a:t>
            </a:r>
            <a:r>
              <a:rPr lang="en-US" sz="1600" dirty="0"/>
              <a:t> </a:t>
            </a:r>
            <a:r>
              <a:rPr lang="en-US" sz="1600" dirty="0" err="1"/>
              <a:t>giờ</a:t>
            </a:r>
            <a:r>
              <a:rPr lang="en-US" sz="1600" dirty="0"/>
              <a:t> </a:t>
            </a:r>
            <a:r>
              <a:rPr lang="en-US" sz="1600" dirty="0" err="1"/>
              <a:t>thi</a:t>
            </a:r>
            <a:r>
              <a:rPr lang="en-US" sz="1600" dirty="0"/>
              <a:t> </a:t>
            </a:r>
            <a:r>
              <a:rPr lang="en-US" sz="1600" dirty="0" err="1"/>
              <a:t>chính</a:t>
            </a:r>
            <a:r>
              <a:rPr lang="en-US" sz="1600" dirty="0"/>
              <a:t> </a:t>
            </a:r>
            <a:r>
              <a:rPr lang="en-US" sz="1600" dirty="0" err="1"/>
              <a:t>thức</a:t>
            </a:r>
            <a:r>
              <a:rPr lang="en-US" sz="1600" dirty="0"/>
              <a:t> </a:t>
            </a:r>
            <a:r>
              <a:rPr lang="en-US" sz="1600" dirty="0" err="1"/>
              <a:t>để</a:t>
            </a:r>
            <a:r>
              <a:rPr lang="en-US" sz="1600" dirty="0"/>
              <a:t> PHHS </a:t>
            </a:r>
            <a:r>
              <a:rPr lang="en-US" sz="1600" dirty="0" err="1"/>
              <a:t>xác</a:t>
            </a:r>
            <a:r>
              <a:rPr lang="en-US" sz="1600" dirty="0"/>
              <a:t> </a:t>
            </a:r>
            <a:r>
              <a:rPr lang="en-US" sz="1600" dirty="0" err="1"/>
              <a:t>nhận</a:t>
            </a:r>
            <a:r>
              <a:rPr lang="en-US" sz="1600" dirty="0"/>
              <a:t>.</a:t>
            </a:r>
            <a:endParaRPr lang="en-US" sz="1600" dirty="0" smtClean="0"/>
          </a:p>
          <a:p>
            <a:pPr marL="114300" lvl="0" indent="0" fontAlgn="base">
              <a:buNone/>
            </a:pPr>
            <a:endParaRPr lang="en-US" sz="1600" dirty="0"/>
          </a:p>
          <a:p>
            <a:pPr lvl="0"/>
            <a:endParaRPr lang="en-US" sz="1400" dirty="0"/>
          </a:p>
          <a:p>
            <a:pPr marL="285750" marR="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endParaRPr sz="1800" dirty="0"/>
          </a:p>
        </p:txBody>
      </p:sp>
      <p:pic>
        <p:nvPicPr>
          <p:cNvPr id="299" name="Google Shape;299;p3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642225" y="264425"/>
            <a:ext cx="1190075" cy="480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738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503</Words>
  <Application>Microsoft Office PowerPoint</Application>
  <PresentationFormat>On-screen Show (16:9)</PresentationFormat>
  <Paragraphs>35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Wingdings</vt:lpstr>
      <vt:lpstr>Simple Light</vt:lpstr>
      <vt:lpstr>Lịch kiểm tra xếp lớp</vt:lpstr>
      <vt:lpstr>Yêu cầu với học sinh:  </vt:lpstr>
      <vt:lpstr>Yêu cầu với Phụ huynh học sinh: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Placement test (PT) - Kiểm tra xếp lớp</dc:title>
  <dc:creator>Quach Hoang Anh</dc:creator>
  <cp:lastModifiedBy>Pham Ngoc Huyen</cp:lastModifiedBy>
  <cp:revision>33</cp:revision>
  <dcterms:modified xsi:type="dcterms:W3CDTF">2021-07-20T13:17:47Z</dcterms:modified>
</cp:coreProperties>
</file>