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0534" autoAdjust="0"/>
  </p:normalViewPr>
  <p:slideViewPr>
    <p:cSldViewPr>
      <p:cViewPr varScale="1">
        <p:scale>
          <a:sx n="74" d="100"/>
          <a:sy n="74" d="100"/>
        </p:scale>
        <p:origin x="-121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34F47F-992C-455F-ACCD-E415D4C04832}"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0ED31-BD35-4E52-887B-7D3D3FCC95F6}" type="slidenum">
              <a:rPr lang="en-US" smtClean="0"/>
              <a:t>‹#›</a:t>
            </a:fld>
            <a:endParaRPr lang="en-US"/>
          </a:p>
        </p:txBody>
      </p:sp>
    </p:spTree>
    <p:extLst>
      <p:ext uri="{BB962C8B-B14F-4D97-AF65-F5344CB8AC3E}">
        <p14:creationId xmlns:p14="http://schemas.microsoft.com/office/powerpoint/2010/main" val="408576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4F47F-992C-455F-ACCD-E415D4C04832}"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0ED31-BD35-4E52-887B-7D3D3FCC95F6}" type="slidenum">
              <a:rPr lang="en-US" smtClean="0"/>
              <a:t>‹#›</a:t>
            </a:fld>
            <a:endParaRPr lang="en-US"/>
          </a:p>
        </p:txBody>
      </p:sp>
    </p:spTree>
    <p:extLst>
      <p:ext uri="{BB962C8B-B14F-4D97-AF65-F5344CB8AC3E}">
        <p14:creationId xmlns:p14="http://schemas.microsoft.com/office/powerpoint/2010/main" val="331743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4F47F-992C-455F-ACCD-E415D4C04832}"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0ED31-BD35-4E52-887B-7D3D3FCC95F6}" type="slidenum">
              <a:rPr lang="en-US" smtClean="0"/>
              <a:t>‹#›</a:t>
            </a:fld>
            <a:endParaRPr lang="en-US"/>
          </a:p>
        </p:txBody>
      </p:sp>
    </p:spTree>
    <p:extLst>
      <p:ext uri="{BB962C8B-B14F-4D97-AF65-F5344CB8AC3E}">
        <p14:creationId xmlns:p14="http://schemas.microsoft.com/office/powerpoint/2010/main" val="267202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4F47F-992C-455F-ACCD-E415D4C04832}"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0ED31-BD35-4E52-887B-7D3D3FCC95F6}" type="slidenum">
              <a:rPr lang="en-US" smtClean="0"/>
              <a:t>‹#›</a:t>
            </a:fld>
            <a:endParaRPr lang="en-US"/>
          </a:p>
        </p:txBody>
      </p:sp>
    </p:spTree>
    <p:extLst>
      <p:ext uri="{BB962C8B-B14F-4D97-AF65-F5344CB8AC3E}">
        <p14:creationId xmlns:p14="http://schemas.microsoft.com/office/powerpoint/2010/main" val="327026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34F47F-992C-455F-ACCD-E415D4C04832}"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0ED31-BD35-4E52-887B-7D3D3FCC95F6}" type="slidenum">
              <a:rPr lang="en-US" smtClean="0"/>
              <a:t>‹#›</a:t>
            </a:fld>
            <a:endParaRPr lang="en-US"/>
          </a:p>
        </p:txBody>
      </p:sp>
    </p:spTree>
    <p:extLst>
      <p:ext uri="{BB962C8B-B14F-4D97-AF65-F5344CB8AC3E}">
        <p14:creationId xmlns:p14="http://schemas.microsoft.com/office/powerpoint/2010/main" val="17418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34F47F-992C-455F-ACCD-E415D4C04832}"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0ED31-BD35-4E52-887B-7D3D3FCC95F6}" type="slidenum">
              <a:rPr lang="en-US" smtClean="0"/>
              <a:t>‹#›</a:t>
            </a:fld>
            <a:endParaRPr lang="en-US"/>
          </a:p>
        </p:txBody>
      </p:sp>
    </p:spTree>
    <p:extLst>
      <p:ext uri="{BB962C8B-B14F-4D97-AF65-F5344CB8AC3E}">
        <p14:creationId xmlns:p14="http://schemas.microsoft.com/office/powerpoint/2010/main" val="2612811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34F47F-992C-455F-ACCD-E415D4C04832}" type="datetimeFigureOut">
              <a:rPr lang="en-US" smtClean="0"/>
              <a:t>5/9/2022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80ED31-BD35-4E52-887B-7D3D3FCC95F6}" type="slidenum">
              <a:rPr lang="en-US" smtClean="0"/>
              <a:t>‹#›</a:t>
            </a:fld>
            <a:endParaRPr lang="en-US"/>
          </a:p>
        </p:txBody>
      </p:sp>
    </p:spTree>
    <p:extLst>
      <p:ext uri="{BB962C8B-B14F-4D97-AF65-F5344CB8AC3E}">
        <p14:creationId xmlns:p14="http://schemas.microsoft.com/office/powerpoint/2010/main" val="170620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34F47F-992C-455F-ACCD-E415D4C04832}" type="datetimeFigureOut">
              <a:rPr lang="en-US" smtClean="0"/>
              <a:t>5/9/2022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80ED31-BD35-4E52-887B-7D3D3FCC95F6}" type="slidenum">
              <a:rPr lang="en-US" smtClean="0"/>
              <a:t>‹#›</a:t>
            </a:fld>
            <a:endParaRPr lang="en-US"/>
          </a:p>
        </p:txBody>
      </p:sp>
    </p:spTree>
    <p:extLst>
      <p:ext uri="{BB962C8B-B14F-4D97-AF65-F5344CB8AC3E}">
        <p14:creationId xmlns:p14="http://schemas.microsoft.com/office/powerpoint/2010/main" val="222327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4F47F-992C-455F-ACCD-E415D4C04832}" type="datetimeFigureOut">
              <a:rPr lang="en-US" smtClean="0"/>
              <a:t>5/9/2022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80ED31-BD35-4E52-887B-7D3D3FCC95F6}" type="slidenum">
              <a:rPr lang="en-US" smtClean="0"/>
              <a:t>‹#›</a:t>
            </a:fld>
            <a:endParaRPr lang="en-US"/>
          </a:p>
        </p:txBody>
      </p:sp>
    </p:spTree>
    <p:extLst>
      <p:ext uri="{BB962C8B-B14F-4D97-AF65-F5344CB8AC3E}">
        <p14:creationId xmlns:p14="http://schemas.microsoft.com/office/powerpoint/2010/main" val="211764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34F47F-992C-455F-ACCD-E415D4C04832}"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0ED31-BD35-4E52-887B-7D3D3FCC95F6}" type="slidenum">
              <a:rPr lang="en-US" smtClean="0"/>
              <a:t>‹#›</a:t>
            </a:fld>
            <a:endParaRPr lang="en-US"/>
          </a:p>
        </p:txBody>
      </p:sp>
    </p:spTree>
    <p:extLst>
      <p:ext uri="{BB962C8B-B14F-4D97-AF65-F5344CB8AC3E}">
        <p14:creationId xmlns:p14="http://schemas.microsoft.com/office/powerpoint/2010/main" val="198140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34F47F-992C-455F-ACCD-E415D4C04832}"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0ED31-BD35-4E52-887B-7D3D3FCC95F6}" type="slidenum">
              <a:rPr lang="en-US" smtClean="0"/>
              <a:t>‹#›</a:t>
            </a:fld>
            <a:endParaRPr lang="en-US"/>
          </a:p>
        </p:txBody>
      </p:sp>
    </p:spTree>
    <p:extLst>
      <p:ext uri="{BB962C8B-B14F-4D97-AF65-F5344CB8AC3E}">
        <p14:creationId xmlns:p14="http://schemas.microsoft.com/office/powerpoint/2010/main" val="2563646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4F47F-992C-455F-ACCD-E415D4C04832}" type="datetimeFigureOut">
              <a:rPr lang="en-US" smtClean="0"/>
              <a:t>5/9/2022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80ED31-BD35-4E52-887B-7D3D3FCC95F6}" type="slidenum">
              <a:rPr lang="en-US" smtClean="0"/>
              <a:t>‹#›</a:t>
            </a:fld>
            <a:endParaRPr lang="en-US"/>
          </a:p>
        </p:txBody>
      </p:sp>
    </p:spTree>
    <p:extLst>
      <p:ext uri="{BB962C8B-B14F-4D97-AF65-F5344CB8AC3E}">
        <p14:creationId xmlns:p14="http://schemas.microsoft.com/office/powerpoint/2010/main" val="16974881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2362200"/>
          </a:xfrm>
        </p:spPr>
        <p:txBody>
          <a:bodyPr>
            <a:noAutofit/>
          </a:bodyPr>
          <a:lstStyle/>
          <a:p>
            <a:pPr algn="ctr"/>
            <a:r>
              <a:rPr lang="en-US" sz="3600" dirty="0" err="1" smtClean="0">
                <a:solidFill>
                  <a:schemeClr val="bg2">
                    <a:lumMod val="50000"/>
                  </a:schemeClr>
                </a:solidFill>
                <a:latin typeface="Times New Roman" pitchFamily="18" charset="0"/>
                <a:cs typeface="Times New Roman" pitchFamily="18" charset="0"/>
              </a:rPr>
              <a:t>CHÀO</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MỪNG</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THẦY</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CÔ</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VÀ</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CÁC</a:t>
            </a:r>
            <a:r>
              <a:rPr lang="en-US" sz="3600" smtClean="0">
                <a:solidFill>
                  <a:schemeClr val="bg2">
                    <a:lumMod val="50000"/>
                  </a:schemeClr>
                </a:solidFill>
                <a:latin typeface="Times New Roman" pitchFamily="18" charset="0"/>
                <a:cs typeface="Times New Roman" pitchFamily="18" charset="0"/>
              </a:rPr>
              <a:t/>
            </a:r>
            <a:br>
              <a:rPr lang="en-US" sz="3600" smtClean="0">
                <a:solidFill>
                  <a:schemeClr val="bg2">
                    <a:lumMod val="50000"/>
                  </a:schemeClr>
                </a:solidFill>
                <a:latin typeface="Times New Roman" pitchFamily="18" charset="0"/>
                <a:cs typeface="Times New Roman" pitchFamily="18" charset="0"/>
              </a:rPr>
            </a:br>
            <a:r>
              <a:rPr lang="en-US" sz="3600" err="1" smtClean="0">
                <a:solidFill>
                  <a:schemeClr val="bg2">
                    <a:lumMod val="50000"/>
                  </a:schemeClr>
                </a:solidFill>
                <a:latin typeface="Times New Roman" pitchFamily="18" charset="0"/>
                <a:cs typeface="Times New Roman" pitchFamily="18" charset="0"/>
              </a:rPr>
              <a:t>EM</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ĐẾN</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VỚI</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BÀI</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GIỚI</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THIỆU</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SÁCH</a:t>
            </a:r>
            <a:r>
              <a:rPr lang="en-US" sz="3600" smtClean="0">
                <a:solidFill>
                  <a:schemeClr val="bg2">
                    <a:lumMod val="50000"/>
                  </a:schemeClr>
                </a:solidFill>
                <a:latin typeface="Times New Roman" pitchFamily="18" charset="0"/>
                <a:cs typeface="Times New Roman" pitchFamily="18" charset="0"/>
              </a:rPr>
              <a:t> </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THÁNG</a:t>
            </a:r>
            <a:r>
              <a:rPr lang="en-US" sz="3600" smtClean="0">
                <a:solidFill>
                  <a:schemeClr val="bg2">
                    <a:lumMod val="50000"/>
                  </a:schemeClr>
                </a:solidFill>
                <a:latin typeface="Times New Roman" pitchFamily="18" charset="0"/>
                <a:cs typeface="Times New Roman" pitchFamily="18" charset="0"/>
              </a:rPr>
              <a:t> 5</a:t>
            </a:r>
            <a:endParaRPr lang="en-US" sz="3600">
              <a:solidFill>
                <a:schemeClr val="bg2">
                  <a:lumMod val="50000"/>
                </a:schemeClr>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3733800"/>
            <a:ext cx="7010400" cy="1828800"/>
          </a:xfrm>
        </p:spPr>
        <p:txBody>
          <a:bodyPr>
            <a:noAutofit/>
            <a:scene3d>
              <a:camera prst="perspectiveBelow"/>
              <a:lightRig rig="threePt" dir="t"/>
            </a:scene3d>
          </a:bodyPr>
          <a:lstStyle/>
          <a:p>
            <a:r>
              <a:rPr lang="en-US" err="1" smtClean="0">
                <a:solidFill>
                  <a:schemeClr val="tx2">
                    <a:lumMod val="75000"/>
                  </a:schemeClr>
                </a:solidFill>
                <a:latin typeface="Times New Roman" pitchFamily="18" charset="0"/>
                <a:cs typeface="Times New Roman" pitchFamily="18" charset="0"/>
              </a:rPr>
              <a:t>TÁC</a:t>
            </a:r>
            <a:r>
              <a:rPr lang="en-US" smtClean="0">
                <a:solidFill>
                  <a:schemeClr val="tx2">
                    <a:lumMod val="75000"/>
                  </a:schemeClr>
                </a:solidFill>
                <a:latin typeface="Times New Roman" pitchFamily="18" charset="0"/>
                <a:cs typeface="Times New Roman" pitchFamily="18" charset="0"/>
              </a:rPr>
              <a:t> </a:t>
            </a:r>
            <a:r>
              <a:rPr lang="en-US" err="1" smtClean="0">
                <a:solidFill>
                  <a:schemeClr val="tx2">
                    <a:lumMod val="75000"/>
                  </a:schemeClr>
                </a:solidFill>
                <a:latin typeface="Times New Roman" pitchFamily="18" charset="0"/>
                <a:cs typeface="Times New Roman" pitchFamily="18" charset="0"/>
              </a:rPr>
              <a:t>PHẨM</a:t>
            </a:r>
            <a:r>
              <a:rPr lang="en-US" sz="3600" smtClean="0">
                <a:solidFill>
                  <a:schemeClr val="tx2">
                    <a:lumMod val="75000"/>
                  </a:schemeClr>
                </a:solidFill>
                <a:latin typeface="Times New Roman" pitchFamily="18" charset="0"/>
                <a:cs typeface="Times New Roman" pitchFamily="18" charset="0"/>
              </a:rPr>
              <a:t>: </a:t>
            </a:r>
            <a:r>
              <a:rPr lang="en-US" sz="3600" err="1" smtClean="0">
                <a:solidFill>
                  <a:srgbClr val="FF0000"/>
                </a:solidFill>
                <a:latin typeface="Times New Roman" pitchFamily="18" charset="0"/>
                <a:cs typeface="Times New Roman" pitchFamily="18" charset="0"/>
              </a:rPr>
              <a:t>HỌC</a:t>
            </a:r>
            <a:r>
              <a:rPr lang="en-US" sz="3600" smtClean="0">
                <a:solidFill>
                  <a:srgbClr val="FF0000"/>
                </a:solidFill>
                <a:latin typeface="Times New Roman" pitchFamily="18" charset="0"/>
                <a:cs typeface="Times New Roman" pitchFamily="18" charset="0"/>
              </a:rPr>
              <a:t> </a:t>
            </a:r>
            <a:r>
              <a:rPr lang="en-US" sz="3600" err="1" smtClean="0">
                <a:solidFill>
                  <a:srgbClr val="FF0000"/>
                </a:solidFill>
                <a:latin typeface="Times New Roman" pitchFamily="18" charset="0"/>
                <a:cs typeface="Times New Roman" pitchFamily="18" charset="0"/>
              </a:rPr>
              <a:t>TẬP</a:t>
            </a:r>
            <a:r>
              <a:rPr lang="en-US" sz="3600" smtClean="0">
                <a:solidFill>
                  <a:srgbClr val="FF0000"/>
                </a:solidFill>
                <a:latin typeface="Times New Roman" pitchFamily="18" charset="0"/>
                <a:cs typeface="Times New Roman" pitchFamily="18" charset="0"/>
              </a:rPr>
              <a:t> </a:t>
            </a:r>
            <a:r>
              <a:rPr lang="en-US" sz="3600" err="1" smtClean="0">
                <a:solidFill>
                  <a:srgbClr val="FF0000"/>
                </a:solidFill>
                <a:latin typeface="Times New Roman" pitchFamily="18" charset="0"/>
                <a:cs typeface="Times New Roman" pitchFamily="18" charset="0"/>
              </a:rPr>
              <a:t>TẤM</a:t>
            </a:r>
            <a:r>
              <a:rPr lang="en-US" sz="3600" smtClean="0">
                <a:solidFill>
                  <a:srgbClr val="FF0000"/>
                </a:solidFill>
                <a:latin typeface="Times New Roman" pitchFamily="18" charset="0"/>
                <a:cs typeface="Times New Roman" pitchFamily="18" charset="0"/>
              </a:rPr>
              <a:t> </a:t>
            </a:r>
            <a:r>
              <a:rPr lang="en-US" sz="3600" err="1" smtClean="0">
                <a:solidFill>
                  <a:srgbClr val="FF0000"/>
                </a:solidFill>
                <a:latin typeface="Times New Roman" pitchFamily="18" charset="0"/>
                <a:cs typeface="Times New Roman" pitchFamily="18" charset="0"/>
              </a:rPr>
              <a:t>GƯƠNG</a:t>
            </a:r>
            <a:r>
              <a:rPr lang="en-US" sz="3600" smtClean="0">
                <a:solidFill>
                  <a:srgbClr val="FF0000"/>
                </a:solidFill>
                <a:latin typeface="Times New Roman" pitchFamily="18" charset="0"/>
                <a:cs typeface="Times New Roman" pitchFamily="18" charset="0"/>
              </a:rPr>
              <a:t> </a:t>
            </a:r>
            <a:r>
              <a:rPr lang="en-US" sz="3600" err="1" smtClean="0">
                <a:solidFill>
                  <a:srgbClr val="FF0000"/>
                </a:solidFill>
                <a:latin typeface="Times New Roman" pitchFamily="18" charset="0"/>
                <a:cs typeface="Times New Roman" pitchFamily="18" charset="0"/>
              </a:rPr>
              <a:t>ĐẠO</a:t>
            </a:r>
            <a:r>
              <a:rPr lang="en-US" sz="3600" smtClean="0">
                <a:solidFill>
                  <a:srgbClr val="FF0000"/>
                </a:solidFill>
                <a:latin typeface="Times New Roman" pitchFamily="18" charset="0"/>
                <a:cs typeface="Times New Roman" pitchFamily="18" charset="0"/>
              </a:rPr>
              <a:t> </a:t>
            </a:r>
            <a:r>
              <a:rPr lang="en-US" sz="3600" err="1" smtClean="0">
                <a:solidFill>
                  <a:srgbClr val="FF0000"/>
                </a:solidFill>
                <a:latin typeface="Times New Roman" pitchFamily="18" charset="0"/>
                <a:cs typeface="Times New Roman" pitchFamily="18" charset="0"/>
              </a:rPr>
              <a:t>ĐỨC</a:t>
            </a:r>
            <a:r>
              <a:rPr lang="en-US" sz="3600" smtClean="0">
                <a:solidFill>
                  <a:srgbClr val="FF0000"/>
                </a:solidFill>
                <a:latin typeface="Times New Roman" pitchFamily="18" charset="0"/>
                <a:cs typeface="Times New Roman" pitchFamily="18" charset="0"/>
              </a:rPr>
              <a:t> </a:t>
            </a:r>
            <a:r>
              <a:rPr lang="en-US" sz="3600" err="1" smtClean="0">
                <a:solidFill>
                  <a:srgbClr val="FF0000"/>
                </a:solidFill>
                <a:latin typeface="Times New Roman" pitchFamily="18" charset="0"/>
                <a:cs typeface="Times New Roman" pitchFamily="18" charset="0"/>
              </a:rPr>
              <a:t>BÁC</a:t>
            </a:r>
            <a:r>
              <a:rPr lang="en-US" sz="3600" smtClean="0">
                <a:solidFill>
                  <a:srgbClr val="FF0000"/>
                </a:solidFill>
                <a:latin typeface="Times New Roman" pitchFamily="18" charset="0"/>
                <a:cs typeface="Times New Roman" pitchFamily="18" charset="0"/>
              </a:rPr>
              <a:t> </a:t>
            </a:r>
            <a:r>
              <a:rPr lang="en-US" sz="3600" err="1" smtClean="0">
                <a:solidFill>
                  <a:srgbClr val="FF0000"/>
                </a:solidFill>
                <a:latin typeface="Times New Roman" pitchFamily="18" charset="0"/>
                <a:cs typeface="Times New Roman" pitchFamily="18" charset="0"/>
              </a:rPr>
              <a:t>HỒ</a:t>
            </a:r>
            <a:endParaRPr lang="en-US" sz="3600" smtClean="0">
              <a:solidFill>
                <a:srgbClr val="FF0000"/>
              </a:solidFill>
              <a:latin typeface="Times New Roman" pitchFamily="18" charset="0"/>
              <a:cs typeface="Times New Roman" pitchFamily="18" charset="0"/>
            </a:endParaRPr>
          </a:p>
          <a:p>
            <a:r>
              <a:rPr lang="en-US" sz="3600" b="1" i="1" err="1" smtClean="0">
                <a:solidFill>
                  <a:srgbClr val="00B050"/>
                </a:solidFill>
                <a:latin typeface="Times New Roman" pitchFamily="18" charset="0"/>
                <a:cs typeface="Times New Roman" pitchFamily="18" charset="0"/>
              </a:rPr>
              <a:t>Sưu</a:t>
            </a:r>
            <a:r>
              <a:rPr lang="en-US" sz="3600" b="1" i="1" smtClean="0">
                <a:solidFill>
                  <a:srgbClr val="00B050"/>
                </a:solidFill>
                <a:latin typeface="Times New Roman" pitchFamily="18" charset="0"/>
                <a:cs typeface="Times New Roman" pitchFamily="18" charset="0"/>
              </a:rPr>
              <a:t> </a:t>
            </a:r>
            <a:r>
              <a:rPr lang="en-US" sz="3600" b="1" i="1" err="1" smtClean="0">
                <a:solidFill>
                  <a:srgbClr val="00B050"/>
                </a:solidFill>
                <a:latin typeface="Times New Roman" pitchFamily="18" charset="0"/>
                <a:cs typeface="Times New Roman" pitchFamily="18" charset="0"/>
              </a:rPr>
              <a:t>tầm</a:t>
            </a:r>
            <a:r>
              <a:rPr lang="en-US" sz="3600" b="1" i="1" smtClean="0">
                <a:solidFill>
                  <a:srgbClr val="00B050"/>
                </a:solidFill>
                <a:latin typeface="Times New Roman" pitchFamily="18" charset="0"/>
                <a:cs typeface="Times New Roman" pitchFamily="18" charset="0"/>
              </a:rPr>
              <a:t>, </a:t>
            </a:r>
            <a:r>
              <a:rPr lang="en-US" sz="3600" b="1" i="1" err="1" smtClean="0">
                <a:solidFill>
                  <a:srgbClr val="00B050"/>
                </a:solidFill>
                <a:latin typeface="Times New Roman" pitchFamily="18" charset="0"/>
                <a:cs typeface="Times New Roman" pitchFamily="18" charset="0"/>
              </a:rPr>
              <a:t>biên</a:t>
            </a:r>
            <a:r>
              <a:rPr lang="en-US" sz="3600" b="1" i="1" smtClean="0">
                <a:solidFill>
                  <a:srgbClr val="00B050"/>
                </a:solidFill>
                <a:latin typeface="Times New Roman" pitchFamily="18" charset="0"/>
                <a:cs typeface="Times New Roman" pitchFamily="18" charset="0"/>
              </a:rPr>
              <a:t> </a:t>
            </a:r>
            <a:r>
              <a:rPr lang="en-US" sz="3600" b="1" i="1" err="1" smtClean="0">
                <a:solidFill>
                  <a:srgbClr val="00B050"/>
                </a:solidFill>
                <a:latin typeface="Times New Roman" pitchFamily="18" charset="0"/>
                <a:cs typeface="Times New Roman" pitchFamily="18" charset="0"/>
              </a:rPr>
              <a:t>soạn</a:t>
            </a:r>
            <a:r>
              <a:rPr lang="en-US" sz="3600" smtClean="0">
                <a:solidFill>
                  <a:srgbClr val="00B050"/>
                </a:solidFill>
                <a:latin typeface="Times New Roman" pitchFamily="18" charset="0"/>
                <a:cs typeface="Times New Roman" pitchFamily="18" charset="0"/>
              </a:rPr>
              <a:t>: </a:t>
            </a:r>
            <a:r>
              <a:rPr lang="en-US" sz="3600" err="1" smtClean="0">
                <a:solidFill>
                  <a:srgbClr val="00B050"/>
                </a:solidFill>
                <a:latin typeface="Times New Roman" pitchFamily="18" charset="0"/>
                <a:cs typeface="Times New Roman" pitchFamily="18" charset="0"/>
              </a:rPr>
              <a:t>MẠNH</a:t>
            </a:r>
            <a:r>
              <a:rPr lang="en-US" sz="3600" smtClean="0">
                <a:solidFill>
                  <a:srgbClr val="00B050"/>
                </a:solidFill>
                <a:latin typeface="Times New Roman" pitchFamily="18" charset="0"/>
                <a:cs typeface="Times New Roman" pitchFamily="18" charset="0"/>
              </a:rPr>
              <a:t> </a:t>
            </a:r>
            <a:r>
              <a:rPr lang="en-US" sz="3600" err="1" smtClean="0">
                <a:solidFill>
                  <a:srgbClr val="00B050"/>
                </a:solidFill>
                <a:latin typeface="Times New Roman" pitchFamily="18" charset="0"/>
                <a:cs typeface="Times New Roman" pitchFamily="18" charset="0"/>
              </a:rPr>
              <a:t>HÀ</a:t>
            </a:r>
            <a:endParaRPr lang="en-US" sz="360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027487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239000" cy="609600"/>
          </a:xfrm>
        </p:spPr>
        <p:txBody>
          <a:bodyPr>
            <a:noAutofit/>
          </a:bodyPr>
          <a:lstStyle/>
          <a:p>
            <a:r>
              <a:rPr lang="en-US" sz="3200" i="1" err="1" smtClean="0">
                <a:solidFill>
                  <a:schemeClr val="accent3"/>
                </a:solidFill>
                <a:latin typeface="Times New Roman" pitchFamily="18" charset="0"/>
                <a:cs typeface="Times New Roman" pitchFamily="18" charset="0"/>
              </a:rPr>
              <a:t>Các</a:t>
            </a:r>
            <a:r>
              <a:rPr lang="en-US" sz="3200" i="1" smtClean="0">
                <a:solidFill>
                  <a:schemeClr val="accent3"/>
                </a:solidFill>
                <a:latin typeface="Times New Roman" pitchFamily="18" charset="0"/>
                <a:cs typeface="Times New Roman" pitchFamily="18" charset="0"/>
              </a:rPr>
              <a:t> </a:t>
            </a:r>
            <a:r>
              <a:rPr lang="en-US" sz="3200" i="1" err="1" smtClean="0">
                <a:solidFill>
                  <a:schemeClr val="accent3"/>
                </a:solidFill>
                <a:latin typeface="Times New Roman" pitchFamily="18" charset="0"/>
                <a:cs typeface="Times New Roman" pitchFamily="18" charset="0"/>
              </a:rPr>
              <a:t>thầy</a:t>
            </a:r>
            <a:r>
              <a:rPr lang="en-US" sz="3200" i="1" smtClean="0">
                <a:solidFill>
                  <a:schemeClr val="accent3"/>
                </a:solidFill>
                <a:latin typeface="Times New Roman" pitchFamily="18" charset="0"/>
                <a:cs typeface="Times New Roman" pitchFamily="18" charset="0"/>
              </a:rPr>
              <a:t>, </a:t>
            </a:r>
            <a:r>
              <a:rPr lang="en-US" sz="3200" i="1" err="1" smtClean="0">
                <a:solidFill>
                  <a:schemeClr val="accent3"/>
                </a:solidFill>
                <a:latin typeface="Times New Roman" pitchFamily="18" charset="0"/>
                <a:cs typeface="Times New Roman" pitchFamily="18" charset="0"/>
              </a:rPr>
              <a:t>cô</a:t>
            </a:r>
            <a:r>
              <a:rPr lang="en-US" sz="3200" i="1" smtClean="0">
                <a:solidFill>
                  <a:schemeClr val="accent3"/>
                </a:solidFill>
                <a:latin typeface="Times New Roman" pitchFamily="18" charset="0"/>
                <a:cs typeface="Times New Roman" pitchFamily="18" charset="0"/>
              </a:rPr>
              <a:t> </a:t>
            </a:r>
            <a:r>
              <a:rPr lang="en-US" sz="3200" i="1" err="1" smtClean="0">
                <a:solidFill>
                  <a:schemeClr val="accent3"/>
                </a:solidFill>
                <a:latin typeface="Times New Roman" pitchFamily="18" charset="0"/>
                <a:cs typeface="Times New Roman" pitchFamily="18" charset="0"/>
              </a:rPr>
              <a:t>giáo</a:t>
            </a:r>
            <a:r>
              <a:rPr lang="en-US" sz="3200" i="1" smtClean="0">
                <a:solidFill>
                  <a:schemeClr val="accent3"/>
                </a:solidFill>
                <a:latin typeface="Times New Roman" pitchFamily="18" charset="0"/>
                <a:cs typeface="Times New Roman" pitchFamily="18" charset="0"/>
              </a:rPr>
              <a:t> </a:t>
            </a:r>
            <a:r>
              <a:rPr lang="en-US" sz="3200" i="1" err="1" smtClean="0">
                <a:solidFill>
                  <a:schemeClr val="accent3"/>
                </a:solidFill>
                <a:latin typeface="Times New Roman" pitchFamily="18" charset="0"/>
                <a:cs typeface="Times New Roman" pitchFamily="18" charset="0"/>
              </a:rPr>
              <a:t>và</a:t>
            </a:r>
            <a:r>
              <a:rPr lang="en-US" sz="3200" i="1" smtClean="0">
                <a:solidFill>
                  <a:schemeClr val="accent3"/>
                </a:solidFill>
                <a:latin typeface="Times New Roman" pitchFamily="18" charset="0"/>
                <a:cs typeface="Times New Roman" pitchFamily="18" charset="0"/>
              </a:rPr>
              <a:t> </a:t>
            </a:r>
            <a:r>
              <a:rPr lang="en-US" sz="3200" i="1" err="1" smtClean="0">
                <a:solidFill>
                  <a:schemeClr val="accent3"/>
                </a:solidFill>
                <a:latin typeface="Times New Roman" pitchFamily="18" charset="0"/>
                <a:cs typeface="Times New Roman" pitchFamily="18" charset="0"/>
              </a:rPr>
              <a:t>các</a:t>
            </a:r>
            <a:r>
              <a:rPr lang="en-US" sz="3200" i="1" smtClean="0">
                <a:solidFill>
                  <a:schemeClr val="accent3"/>
                </a:solidFill>
                <a:latin typeface="Times New Roman" pitchFamily="18" charset="0"/>
                <a:cs typeface="Times New Roman" pitchFamily="18" charset="0"/>
              </a:rPr>
              <a:t> </a:t>
            </a:r>
            <a:r>
              <a:rPr lang="en-US" sz="3200" i="1" err="1" smtClean="0">
                <a:solidFill>
                  <a:schemeClr val="accent3"/>
                </a:solidFill>
                <a:latin typeface="Times New Roman" pitchFamily="18" charset="0"/>
                <a:cs typeface="Times New Roman" pitchFamily="18" charset="0"/>
              </a:rPr>
              <a:t>em</a:t>
            </a:r>
            <a:r>
              <a:rPr lang="en-US" sz="3200" i="1" smtClean="0">
                <a:solidFill>
                  <a:schemeClr val="accent3"/>
                </a:solidFill>
                <a:latin typeface="Times New Roman" pitchFamily="18" charset="0"/>
                <a:cs typeface="Times New Roman" pitchFamily="18" charset="0"/>
              </a:rPr>
              <a:t> </a:t>
            </a:r>
            <a:r>
              <a:rPr lang="en-US" sz="3200" i="1" err="1" smtClean="0">
                <a:solidFill>
                  <a:schemeClr val="accent3"/>
                </a:solidFill>
                <a:latin typeface="Times New Roman" pitchFamily="18" charset="0"/>
                <a:cs typeface="Times New Roman" pitchFamily="18" charset="0"/>
              </a:rPr>
              <a:t>thân</a:t>
            </a:r>
            <a:r>
              <a:rPr lang="en-US" sz="3200" i="1" smtClean="0">
                <a:solidFill>
                  <a:schemeClr val="accent3"/>
                </a:solidFill>
                <a:latin typeface="Times New Roman" pitchFamily="18" charset="0"/>
                <a:cs typeface="Times New Roman" pitchFamily="18" charset="0"/>
              </a:rPr>
              <a:t> </a:t>
            </a:r>
            <a:r>
              <a:rPr lang="en-US" sz="3200" i="1" err="1" smtClean="0">
                <a:solidFill>
                  <a:schemeClr val="accent3"/>
                </a:solidFill>
                <a:latin typeface="Times New Roman" pitchFamily="18" charset="0"/>
                <a:cs typeface="Times New Roman" pitchFamily="18" charset="0"/>
              </a:rPr>
              <a:t>mến</a:t>
            </a:r>
            <a:r>
              <a:rPr lang="en-US" sz="3200" i="1" smtClean="0">
                <a:solidFill>
                  <a:schemeClr val="accent3"/>
                </a:solidFill>
                <a:latin typeface="Times New Roman" pitchFamily="18" charset="0"/>
                <a:cs typeface="Times New Roman" pitchFamily="18" charset="0"/>
              </a:rPr>
              <a:t>!</a:t>
            </a:r>
            <a:endParaRPr lang="en-US" sz="3200" i="1">
              <a:solidFill>
                <a:schemeClr val="accent3"/>
              </a:solidFill>
              <a:latin typeface="Times New Roman" pitchFamily="18" charset="0"/>
              <a:cs typeface="Times New Roman" pitchFamily="18" charset="0"/>
            </a:endParaRPr>
          </a:p>
        </p:txBody>
      </p:sp>
      <p:sp>
        <p:nvSpPr>
          <p:cNvPr id="3" name="Content Placeholder 2"/>
          <p:cNvSpPr>
            <a:spLocks noGrp="1"/>
          </p:cNvSpPr>
          <p:nvPr>
            <p:ph idx="1"/>
          </p:nvPr>
        </p:nvSpPr>
        <p:spPr>
          <a:xfrm>
            <a:off x="4191000" y="1141927"/>
            <a:ext cx="4800600" cy="5715000"/>
          </a:xfrm>
        </p:spPr>
        <p:txBody>
          <a:bodyPr>
            <a:noAutofit/>
          </a:bodyPr>
          <a:lstStyle/>
          <a:p>
            <a:pPr marL="0" indent="0" algn="just">
              <a:buNone/>
            </a:pPr>
            <a:r>
              <a:rPr lang="en-US" sz="24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Chủ</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tịch</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Hồ</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Chí</a:t>
            </a:r>
            <a:r>
              <a:rPr lang="en-US" sz="2200" smtClean="0">
                <a:latin typeface="Times New Roman" pitchFamily="18" charset="0"/>
                <a:cs typeface="Times New Roman" pitchFamily="18" charset="0"/>
              </a:rPr>
              <a:t> Minh </a:t>
            </a:r>
            <a:r>
              <a:rPr lang="en-US" sz="2200" err="1" smtClean="0">
                <a:latin typeface="Times New Roman" pitchFamily="18" charset="0"/>
                <a:cs typeface="Times New Roman" pitchFamily="18" charset="0"/>
              </a:rPr>
              <a:t>là</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một</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vị</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lãnh</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tụ</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kính</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yêu</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của</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dân</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tộc</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Bác</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sinh</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ngày</a:t>
            </a:r>
            <a:r>
              <a:rPr lang="en-US" sz="2200" smtClean="0">
                <a:latin typeface="Times New Roman" pitchFamily="18" charset="0"/>
                <a:cs typeface="Times New Roman" pitchFamily="18" charset="0"/>
              </a:rPr>
              <a:t> 19 </a:t>
            </a:r>
            <a:r>
              <a:rPr lang="en-US" sz="2200" err="1" smtClean="0">
                <a:latin typeface="Times New Roman" pitchFamily="18" charset="0"/>
                <a:cs typeface="Times New Roman" pitchFamily="18" charset="0"/>
              </a:rPr>
              <a:t>tháng</a:t>
            </a:r>
            <a:r>
              <a:rPr lang="en-US" sz="2200" smtClean="0">
                <a:latin typeface="Times New Roman" pitchFamily="18" charset="0"/>
                <a:cs typeface="Times New Roman" pitchFamily="18" charset="0"/>
              </a:rPr>
              <a:t> 5 </a:t>
            </a:r>
            <a:r>
              <a:rPr lang="en-US" sz="2200" err="1" smtClean="0">
                <a:latin typeface="Times New Roman" pitchFamily="18" charset="0"/>
                <a:cs typeface="Times New Roman" pitchFamily="18" charset="0"/>
              </a:rPr>
              <a:t>năm</a:t>
            </a:r>
            <a:r>
              <a:rPr lang="en-US" sz="2200" smtClean="0">
                <a:latin typeface="Times New Roman" pitchFamily="18" charset="0"/>
                <a:cs typeface="Times New Roman" pitchFamily="18" charset="0"/>
              </a:rPr>
              <a:t> 1890 </a:t>
            </a:r>
            <a:r>
              <a:rPr lang="en-US" sz="2200" err="1" smtClean="0">
                <a:latin typeface="Times New Roman" pitchFamily="18" charset="0"/>
                <a:cs typeface="Times New Roman" pitchFamily="18" charset="0"/>
              </a:rPr>
              <a:t>mất</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ngày</a:t>
            </a:r>
            <a:r>
              <a:rPr lang="en-US" sz="2200" smtClean="0">
                <a:latin typeface="Times New Roman" pitchFamily="18" charset="0"/>
                <a:cs typeface="Times New Roman" pitchFamily="18" charset="0"/>
              </a:rPr>
              <a:t> 02 </a:t>
            </a:r>
            <a:r>
              <a:rPr lang="en-US" sz="2200" err="1" smtClean="0">
                <a:latin typeface="Times New Roman" pitchFamily="18" charset="0"/>
                <a:cs typeface="Times New Roman" pitchFamily="18" charset="0"/>
              </a:rPr>
              <a:t>tháng</a:t>
            </a:r>
            <a:r>
              <a:rPr lang="en-US" sz="2200" smtClean="0">
                <a:latin typeface="Times New Roman" pitchFamily="18" charset="0"/>
                <a:cs typeface="Times New Roman" pitchFamily="18" charset="0"/>
              </a:rPr>
              <a:t> 09 </a:t>
            </a:r>
            <a:r>
              <a:rPr lang="en-US" sz="2200" err="1" smtClean="0">
                <a:latin typeface="Times New Roman" pitchFamily="18" charset="0"/>
                <a:cs typeface="Times New Roman" pitchFamily="18" charset="0"/>
              </a:rPr>
              <a:t>năm</a:t>
            </a:r>
            <a:r>
              <a:rPr lang="en-US" sz="2200" smtClean="0">
                <a:latin typeface="Times New Roman" pitchFamily="18" charset="0"/>
                <a:cs typeface="Times New Roman" pitchFamily="18" charset="0"/>
              </a:rPr>
              <a:t> 1969 </a:t>
            </a:r>
            <a:r>
              <a:rPr lang="en-US" sz="2200" err="1" smtClean="0">
                <a:latin typeface="Times New Roman" pitchFamily="18" charset="0"/>
                <a:cs typeface="Times New Roman" pitchFamily="18" charset="0"/>
              </a:rPr>
              <a:t>tại</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Hà</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Nội</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chủ</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tịch</a:t>
            </a:r>
            <a:r>
              <a:rPr lang="en-US" sz="2200" smtClean="0">
                <a:latin typeface="Times New Roman" pitchFamily="18" charset="0"/>
                <a:cs typeface="Times New Roman" pitchFamily="18" charset="0"/>
              </a:rPr>
              <a:t> </a:t>
            </a:r>
            <a:r>
              <a:rPr lang="vi-VN" sz="2200" smtClean="0">
                <a:latin typeface="Times New Roman" pitchFamily="18" charset="0"/>
                <a:cs typeface="Times New Roman" pitchFamily="18" charset="0"/>
              </a:rPr>
              <a:t>Hồ </a:t>
            </a:r>
            <a:r>
              <a:rPr lang="vi-VN" sz="2200">
                <a:latin typeface="Times New Roman" pitchFamily="18" charset="0"/>
                <a:cs typeface="Times New Roman" pitchFamily="18" charset="0"/>
              </a:rPr>
              <a:t>Chí Minh sinh ra trong một gia đình nhà nho yêu nước, lớn lên ở một địa phương có truyền thống anh dũng chống giặc ngoại xâm. Sống trong hoàn cảnh đất nước chìm dưới ách đô hộ của thực dân Pháp, thời niên thiếu và thanh niên của mình, Hồ Chí Minh đã chứng kiến nỗi khổ cực của đồng bào và những phong trào đấu tranh chống thực dân, Hồ Chí Minh sớm có chí đuổi thực dân, giành độc lập cho đất nước, đem lại tự do, hạnh phúc cho đồng bào</a:t>
            </a:r>
            <a:r>
              <a:rPr lang="vi-VN" sz="2200"/>
              <a:t>.</a:t>
            </a:r>
            <a:endParaRPr lang="en-US" sz="2200">
              <a:latin typeface="Times New Roman" pitchFamily="18" charset="0"/>
              <a:cs typeface="Times New Roman" pitchFamily="18" charset="0"/>
            </a:endParaRPr>
          </a:p>
        </p:txBody>
      </p:sp>
      <p:pic>
        <p:nvPicPr>
          <p:cNvPr id="1026" name="Picture 2" descr="C:\Users\SKY\Desktop\anh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3657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897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038600" y="609600"/>
            <a:ext cx="4800600" cy="4893647"/>
          </a:xfrm>
          <a:prstGeom prst="rect">
            <a:avLst/>
          </a:prstGeom>
          <a:noFill/>
        </p:spPr>
        <p:txBody>
          <a:bodyPr wrap="square" rtlCol="0">
            <a:spAutoFit/>
          </a:bodyPr>
          <a:lstStyle/>
          <a:p>
            <a:pPr algn="just"/>
            <a:r>
              <a:rPr lang="en-US" sz="2400" smtClean="0"/>
              <a:t>     </a:t>
            </a:r>
            <a:r>
              <a:rPr lang="en-US" sz="2400" err="1" smtClean="0">
                <a:latin typeface="Times New Roman" pitchFamily="18" charset="0"/>
                <a:cs typeface="Times New Roman" pitchFamily="18" charset="0"/>
              </a:rPr>
              <a:t>Nhắc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đến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Hồ</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Chí</a:t>
            </a:r>
            <a:r>
              <a:rPr lang="en-US" sz="2400" smtClean="0">
                <a:latin typeface="Times New Roman" pitchFamily="18" charset="0"/>
                <a:cs typeface="Times New Roman" pitchFamily="18" charset="0"/>
              </a:rPr>
              <a:t> Minh </a:t>
            </a:r>
            <a:r>
              <a:rPr lang="en-US" sz="2400" err="1" smtClean="0">
                <a:latin typeface="Times New Roman" pitchFamily="18" charset="0"/>
                <a:cs typeface="Times New Roman" pitchFamily="18" charset="0"/>
              </a:rPr>
              <a:t>chắc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hẳn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trong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chúng</a:t>
            </a:r>
            <a:r>
              <a:rPr lang="en-US" sz="2400" smtClean="0">
                <a:latin typeface="Times New Roman" pitchFamily="18" charset="0"/>
                <a:cs typeface="Times New Roman" pitchFamily="18" charset="0"/>
              </a:rPr>
              <a:t> ta </a:t>
            </a:r>
            <a:r>
              <a:rPr lang="en-US" sz="2400" err="1" smtClean="0">
                <a:latin typeface="Times New Roman" pitchFamily="18" charset="0"/>
                <a:cs typeface="Times New Roman" pitchFamily="18" charset="0"/>
              </a:rPr>
              <a:t>ai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cũng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biết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một</a:t>
            </a:r>
            <a:r>
              <a:rPr lang="en-US" sz="2400">
                <a:latin typeface="Times New Roman" pitchFamily="18" charset="0"/>
                <a:cs typeface="Times New Roman" pitchFamily="18" charset="0"/>
              </a:rPr>
              <a:t> </a:t>
            </a:r>
            <a:r>
              <a:rPr lang="en-US" sz="2400" err="1" smtClean="0">
                <a:latin typeface="Times New Roman" pitchFamily="18" charset="0"/>
                <a:cs typeface="Times New Roman" pitchFamily="18" charset="0"/>
              </a:rPr>
              <a:t>vĩ</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một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lỗi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một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danh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văn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hóa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thế</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giới</a:t>
            </a:r>
            <a:r>
              <a:rPr lang="en-US" sz="2400" smtClean="0">
                <a:latin typeface="Times New Roman" pitchFamily="18" charset="0"/>
                <a:cs typeface="Times New Roman" pitchFamily="18" charset="0"/>
              </a:rPr>
              <a:t>,….</a:t>
            </a:r>
            <a:r>
              <a:rPr lang="en-US" sz="240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rất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gần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gũi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với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mọi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dành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lòng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yêu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thương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tất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Sinh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rất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quan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tâm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đến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giáo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dục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con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dạy</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không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dùng</a:t>
            </a:r>
            <a:r>
              <a:rPr lang="en-US" sz="2400" smtClean="0">
                <a:latin typeface="Times New Roman" pitchFamily="18" charset="0"/>
                <a:cs typeface="Times New Roman" pitchFamily="18" charset="0"/>
              </a:rPr>
              <a:t> “Dao to </a:t>
            </a:r>
            <a:r>
              <a:rPr lang="en-US" sz="2400" err="1" smtClean="0">
                <a:latin typeface="Times New Roman" pitchFamily="18" charset="0"/>
                <a:cs typeface="Times New Roman" pitchFamily="18" charset="0"/>
              </a:rPr>
              <a:t>búa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lớn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chan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chứa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tình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yêu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thương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tấm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lòng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 </a:t>
            </a:r>
            <a:r>
              <a:rPr lang="en-US" sz="2400" err="1" smtClean="0">
                <a:latin typeface="Times New Roman" pitchFamily="18" charset="0"/>
                <a:cs typeface="Times New Roman" pitchFamily="18" charset="0"/>
              </a:rPr>
              <a:t>Một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vị</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lãnh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tụ</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thiên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tài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thầy</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vĩ</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đại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Việt</a:t>
            </a:r>
            <a:r>
              <a:rPr lang="en-US" sz="2400" smtClean="0">
                <a:latin typeface="Times New Roman" pitchFamily="18" charset="0"/>
                <a:cs typeface="Times New Roman" pitchFamily="18" charset="0"/>
              </a:rPr>
              <a:t> Nam.</a:t>
            </a:r>
            <a:endParaRPr lang="en-US" sz="2400"/>
          </a:p>
        </p:txBody>
      </p:sp>
      <p:pic>
        <p:nvPicPr>
          <p:cNvPr id="2051" name="Picture 3" descr="C:\Users\SKY\Desktop\2019-05-14449119-hinh-anh-vn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56422"/>
            <a:ext cx="3581400" cy="359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728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3352800" y="990600"/>
            <a:ext cx="5334000" cy="5632311"/>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xa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nhưng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để</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lại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chúng</a:t>
            </a:r>
            <a:r>
              <a:rPr lang="en-US" sz="2400" smtClean="0">
                <a:latin typeface="Times New Roman" pitchFamily="18" charset="0"/>
                <a:cs typeface="Times New Roman" pitchFamily="18" charset="0"/>
              </a:rPr>
              <a:t> ta di </a:t>
            </a:r>
            <a:r>
              <a:rPr lang="en-US" sz="2400" err="1" smtClean="0">
                <a:latin typeface="Times New Roman" pitchFamily="18" charset="0"/>
                <a:cs typeface="Times New Roman" pitchFamily="18" charset="0"/>
              </a:rPr>
              <a:t>sản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tinh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thần</a:t>
            </a:r>
            <a:r>
              <a:rPr lang="en-US" sz="2400" smtClean="0">
                <a:latin typeface="Times New Roman" pitchFamily="18" charset="0"/>
                <a:cs typeface="Times New Roman" pitchFamily="18" charset="0"/>
              </a:rPr>
              <a:t> to </a:t>
            </a:r>
            <a:r>
              <a:rPr lang="en-US" sz="2400" err="1" smtClean="0">
                <a:latin typeface="Times New Roman" pitchFamily="18" charset="0"/>
                <a:cs typeface="Times New Roman" pitchFamily="18" charset="0"/>
              </a:rPr>
              <a:t>lớn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tư</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tưởng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vô</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giá</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giá</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trị</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văn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cao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sự</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nghiệp</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cuộc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a:t>
            </a:r>
            <a:r>
              <a:rPr lang="en-US" sz="2400" err="1">
                <a:latin typeface="Times New Roman" pitchFamily="18" charset="0"/>
                <a:cs typeface="Times New Roman" pitchFamily="18" charset="0"/>
              </a:rPr>
              <a:t>N</a:t>
            </a:r>
            <a:r>
              <a:rPr lang="en-US" sz="2400" err="1" smtClean="0">
                <a:latin typeface="Times New Roman" pitchFamily="18" charset="0"/>
                <a:cs typeface="Times New Roman" pitchFamily="18" charset="0"/>
              </a:rPr>
              <a:t>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tấm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gương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soi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tất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chúng</a:t>
            </a:r>
            <a:r>
              <a:rPr lang="en-US" sz="2400" smtClean="0">
                <a:latin typeface="Times New Roman" pitchFamily="18" charset="0"/>
                <a:cs typeface="Times New Roman" pitchFamily="18" charset="0"/>
              </a:rPr>
              <a:t> ta </a:t>
            </a:r>
            <a:r>
              <a:rPr lang="en-US" sz="2400" err="1" smtClean="0">
                <a:latin typeface="Times New Roman" pitchFamily="18" charset="0"/>
                <a:cs typeface="Times New Roman" pitchFamily="18" charset="0"/>
              </a:rPr>
              <a:t>noi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theo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lập</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dày</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xây</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dựng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Đảng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thành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một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khối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trong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mạnh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Trong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cuộc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sống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coi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trọng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tài</a:t>
            </a:r>
            <a:r>
              <a:rPr lang="en-US" sz="2400" smtClean="0">
                <a:latin typeface="Times New Roman" pitchFamily="18" charset="0"/>
                <a:cs typeface="Times New Roman" pitchFamily="18" charset="0"/>
              </a:rPr>
              <a:t> song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gốc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từng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nói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tài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không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thì</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vô</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dụng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không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tài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thì</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việc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gì</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cũng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khó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cuộc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dành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hết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sự</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nghiệp</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độc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lập</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tộc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cuộc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sống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ấm</a:t>
            </a:r>
            <a:r>
              <a:rPr lang="en-US" sz="2400" smtClean="0">
                <a:latin typeface="Times New Roman" pitchFamily="18" charset="0"/>
                <a:cs typeface="Times New Roman" pitchFamily="18" charset="0"/>
              </a:rPr>
              <a:t> lo, </a:t>
            </a:r>
            <a:r>
              <a:rPr lang="en-US" sz="2400" err="1" smtClean="0">
                <a:latin typeface="Times New Roman" pitchFamily="18" charset="0"/>
                <a:cs typeface="Times New Roman" pitchFamily="18" charset="0"/>
              </a:rPr>
              <a:t>hạnh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phúc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loại</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pic>
        <p:nvPicPr>
          <p:cNvPr id="3074" name="Picture 2" descr="C:\Users\SKY\Desktop\bac-Ho0509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32004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059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085009" y="914400"/>
            <a:ext cx="3782096" cy="4524315"/>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đem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lòng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yêu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thương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đối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với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đồng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bào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đồng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chí</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già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trẻ</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gái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trai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miền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xuôi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đến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miền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ngược</a:t>
            </a:r>
            <a:r>
              <a:rPr lang="en-US" sz="2400" smtClean="0">
                <a:latin typeface="Times New Roman" pitchFamily="18" charset="0"/>
                <a:cs typeface="Times New Roman" pitchFamily="18" charset="0"/>
              </a:rPr>
              <a:t>. Con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sự</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nghiệp</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đều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tấm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gương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đạo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tất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chúng</a:t>
            </a:r>
            <a:r>
              <a:rPr lang="en-US" sz="2400" smtClean="0">
                <a:latin typeface="Times New Roman" pitchFamily="18" charset="0"/>
                <a:cs typeface="Times New Roman" pitchFamily="18" charset="0"/>
              </a:rPr>
              <a:t> ta </a:t>
            </a:r>
            <a:r>
              <a:rPr lang="en-US" sz="2400" err="1" smtClean="0">
                <a:latin typeface="Times New Roman" pitchFamily="18" charset="0"/>
                <a:cs typeface="Times New Roman" pitchFamily="18" charset="0"/>
              </a:rPr>
              <a:t>noi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theo.</a:t>
            </a:r>
            <a:r>
              <a:rPr lang="en-US" sz="2400" smtClean="0">
                <a:latin typeface="Times New Roman" pitchFamily="18" charset="0"/>
                <a:cs typeface="Times New Roman" pitchFamily="18" charset="0"/>
              </a:rPr>
              <a:t> </a:t>
            </a:r>
          </a:p>
          <a:p>
            <a:pPr algn="just"/>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em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yêu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quí</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Chính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vì</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điều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giả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Mạnh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sưu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tầm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biên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soạn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cuốn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sách</a:t>
            </a:r>
            <a:r>
              <a:rPr lang="en-US" sz="2400" smtClean="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pic>
        <p:nvPicPr>
          <p:cNvPr id="1026" name="Picture 2" descr="C:\Users\SKY\Desktop\anh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4419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337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TextBox 2"/>
          <p:cNvSpPr txBox="1"/>
          <p:nvPr/>
        </p:nvSpPr>
        <p:spPr>
          <a:xfrm>
            <a:off x="228600" y="1371600"/>
            <a:ext cx="4724400" cy="5262979"/>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a:t>
            </a:r>
            <a:r>
              <a:rPr lang="en-US" sz="2400" b="1" i="1" err="1" smtClean="0">
                <a:latin typeface="Times New Roman" pitchFamily="18" charset="0"/>
                <a:cs typeface="Times New Roman" pitchFamily="18" charset="0"/>
              </a:rPr>
              <a:t>Học</a:t>
            </a:r>
            <a:r>
              <a:rPr lang="en-US" sz="2400" b="1" i="1" smtClean="0">
                <a:latin typeface="Times New Roman" pitchFamily="18" charset="0"/>
                <a:cs typeface="Times New Roman" pitchFamily="18" charset="0"/>
              </a:rPr>
              <a:t> </a:t>
            </a:r>
            <a:r>
              <a:rPr lang="en-US" sz="2400" b="1" i="1" err="1" smtClean="0">
                <a:latin typeface="Times New Roman" pitchFamily="18" charset="0"/>
                <a:cs typeface="Times New Roman" pitchFamily="18" charset="0"/>
              </a:rPr>
              <a:t>tập</a:t>
            </a:r>
            <a:r>
              <a:rPr lang="en-US" sz="2400" b="1" i="1" smtClean="0">
                <a:latin typeface="Times New Roman" pitchFamily="18" charset="0"/>
                <a:cs typeface="Times New Roman" pitchFamily="18" charset="0"/>
              </a:rPr>
              <a:t> </a:t>
            </a:r>
            <a:r>
              <a:rPr lang="en-US" sz="2400" b="1" i="1" err="1" smtClean="0">
                <a:latin typeface="Times New Roman" pitchFamily="18" charset="0"/>
                <a:cs typeface="Times New Roman" pitchFamily="18" charset="0"/>
              </a:rPr>
              <a:t>tấm</a:t>
            </a:r>
            <a:r>
              <a:rPr lang="en-US" sz="2400" b="1" i="1" smtClean="0">
                <a:latin typeface="Times New Roman" pitchFamily="18" charset="0"/>
                <a:cs typeface="Times New Roman" pitchFamily="18" charset="0"/>
              </a:rPr>
              <a:t> </a:t>
            </a:r>
            <a:r>
              <a:rPr lang="en-US" sz="2400" b="1" i="1" err="1" smtClean="0">
                <a:latin typeface="Times New Roman" pitchFamily="18" charset="0"/>
                <a:cs typeface="Times New Roman" pitchFamily="18" charset="0"/>
              </a:rPr>
              <a:t>gương</a:t>
            </a:r>
            <a:r>
              <a:rPr lang="en-US" sz="2400" b="1" i="1" smtClean="0">
                <a:latin typeface="Times New Roman" pitchFamily="18" charset="0"/>
                <a:cs typeface="Times New Roman" pitchFamily="18" charset="0"/>
              </a:rPr>
              <a:t> </a:t>
            </a:r>
            <a:r>
              <a:rPr lang="en-US" sz="2400" b="1" i="1" err="1" smtClean="0">
                <a:latin typeface="Times New Roman" pitchFamily="18" charset="0"/>
                <a:cs typeface="Times New Roman" pitchFamily="18" charset="0"/>
              </a:rPr>
              <a:t>đạo</a:t>
            </a:r>
            <a:r>
              <a:rPr lang="en-US" sz="2400" b="1" i="1" smtClean="0">
                <a:latin typeface="Times New Roman" pitchFamily="18" charset="0"/>
                <a:cs typeface="Times New Roman" pitchFamily="18" charset="0"/>
              </a:rPr>
              <a:t> </a:t>
            </a:r>
            <a:r>
              <a:rPr lang="en-US" sz="2400" b="1" i="1" err="1" smtClean="0">
                <a:latin typeface="Times New Roman" pitchFamily="18" charset="0"/>
                <a:cs typeface="Times New Roman" pitchFamily="18" charset="0"/>
              </a:rPr>
              <a:t>đức</a:t>
            </a:r>
            <a:r>
              <a:rPr lang="en-US" sz="2400" b="1" i="1" smtClean="0">
                <a:latin typeface="Times New Roman" pitchFamily="18" charset="0"/>
                <a:cs typeface="Times New Roman" pitchFamily="18" charset="0"/>
              </a:rPr>
              <a:t> </a:t>
            </a:r>
            <a:r>
              <a:rPr lang="en-US" sz="2400" b="1" i="1" err="1" smtClean="0">
                <a:latin typeface="Times New Roman" pitchFamily="18" charset="0"/>
                <a:cs typeface="Times New Roman" pitchFamily="18" charset="0"/>
              </a:rPr>
              <a:t>Bác</a:t>
            </a:r>
            <a:r>
              <a:rPr lang="en-US" sz="2400" b="1" i="1" smtClean="0">
                <a:latin typeface="Times New Roman" pitchFamily="18" charset="0"/>
                <a:cs typeface="Times New Roman" pitchFamily="18" charset="0"/>
              </a:rPr>
              <a:t> </a:t>
            </a:r>
            <a:r>
              <a:rPr lang="en-US" sz="2400" b="1" i="1" err="1" smtClean="0">
                <a:latin typeface="Times New Roman" pitchFamily="18" charset="0"/>
                <a:cs typeface="Times New Roman" pitchFamily="18" charset="0"/>
              </a:rPr>
              <a:t>Hồ</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Với</a:t>
            </a:r>
            <a:r>
              <a:rPr lang="en-US" sz="2400" smtClean="0">
                <a:latin typeface="Times New Roman" pitchFamily="18" charset="0"/>
                <a:cs typeface="Times New Roman" pitchFamily="18" charset="0"/>
              </a:rPr>
              <a:t> 224 </a:t>
            </a:r>
            <a:r>
              <a:rPr lang="en-US" sz="2400" err="1" smtClean="0">
                <a:latin typeface="Times New Roman" pitchFamily="18" charset="0"/>
                <a:cs typeface="Times New Roman" pitchFamily="18" charset="0"/>
              </a:rPr>
              <a:t>trang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giả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gửi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đến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bạn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đọc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dạy</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về</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đạo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quan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điểm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chung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về</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phạm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trù</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nghĩa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trí</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dũng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tính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cần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kiệm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liêm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chính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chí</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vô</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tư</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nói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Cũng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như</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thì</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nguồn</a:t>
            </a:r>
            <a:r>
              <a:rPr lang="en-US" sz="2400">
                <a:latin typeface="Times New Roman" pitchFamily="18" charset="0"/>
                <a:cs typeface="Times New Roman" pitchFamily="18" charset="0"/>
              </a:rPr>
              <a:t> </a:t>
            </a:r>
            <a:r>
              <a:rPr lang="en-US" sz="2400" err="1" smtClean="0">
                <a:latin typeface="Times New Roman" pitchFamily="18" charset="0"/>
                <a:cs typeface="Times New Roman" pitchFamily="18" charset="0"/>
              </a:rPr>
              <a:t>mới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nước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không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nguồn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thì</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cạn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Cây</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phải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gốc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không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gốc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thì</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cây</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héo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phải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đạo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không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đạo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thì</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dù</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tài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giỏi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mấy</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cũng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không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lãnh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đạo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được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trích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trang</a:t>
            </a:r>
            <a:r>
              <a:rPr lang="en-US" sz="2400" smtClean="0">
                <a:latin typeface="Times New Roman" pitchFamily="18" charset="0"/>
                <a:cs typeface="Times New Roman" pitchFamily="18" charset="0"/>
              </a:rPr>
              <a:t> 15)</a:t>
            </a:r>
            <a:endParaRPr lang="en-US" sz="2400">
              <a:latin typeface="Times New Roman" pitchFamily="18" charset="0"/>
              <a:cs typeface="Times New Roman" pitchFamily="18" charset="0"/>
            </a:endParaRPr>
          </a:p>
        </p:txBody>
      </p:sp>
      <p:pic>
        <p:nvPicPr>
          <p:cNvPr id="2050" name="Picture 2" descr="C:\Users\SKY\Desktop\96157904_1319933734877550_7831716901108580352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1411" y="609600"/>
            <a:ext cx="3733800" cy="468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314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4648200" y="1143000"/>
            <a:ext cx="4495800" cy="4893647"/>
          </a:xfrm>
          <a:prstGeom prst="rect">
            <a:avLst/>
          </a:prstGeom>
          <a:noFill/>
        </p:spPr>
        <p:txBody>
          <a:bodyPr wrap="square" rtlCol="0">
            <a:spAutoFit/>
          </a:bodyPr>
          <a:lstStyle/>
          <a:p>
            <a:pPr algn="just"/>
            <a:r>
              <a:rPr lang="en-US" sz="2400" err="1" smtClean="0">
                <a:latin typeface="Times New Roman" pitchFamily="18" charset="0"/>
                <a:cs typeface="Times New Roman" pitchFamily="18" charset="0"/>
              </a:rPr>
              <a:t>Ngoài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ra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giả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còn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sưu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tầm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mẩu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chuyện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thú</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vị</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về</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thể</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hiện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tình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yêu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thương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bao</a:t>
            </a:r>
            <a:r>
              <a:rPr lang="en-US" sz="2400" smtClean="0">
                <a:latin typeface="Times New Roman" pitchFamily="18" charset="0"/>
                <a:cs typeface="Times New Roman" pitchFamily="18" charset="0"/>
              </a:rPr>
              <a:t> la, </a:t>
            </a:r>
            <a:r>
              <a:rPr lang="en-US" sz="2400" err="1" smtClean="0">
                <a:latin typeface="Times New Roman" pitchFamily="18" charset="0"/>
                <a:cs typeface="Times New Roman" pitchFamily="18" charset="0"/>
              </a:rPr>
              <a:t>tấm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lòng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vị</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với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tất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mọi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Ví</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dụ</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như</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mẩu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chuyện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Đạo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ăn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cơm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cháo</a:t>
            </a:r>
            <a:r>
              <a:rPr lang="en-US" sz="2400" smtClean="0">
                <a:latin typeface="Times New Roman" pitchFamily="18" charset="0"/>
                <a:cs typeface="Times New Roman" pitchFamily="18" charset="0"/>
              </a:rPr>
              <a:t> chia </a:t>
            </a:r>
            <a:r>
              <a:rPr lang="en-US" sz="2400" err="1" smtClean="0">
                <a:latin typeface="Times New Roman" pitchFamily="18" charset="0"/>
                <a:cs typeface="Times New Roman" pitchFamily="18" charset="0"/>
              </a:rPr>
              <a:t>ba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Tình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thương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yêu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bao</a:t>
            </a:r>
            <a:r>
              <a:rPr lang="en-US" sz="2400" smtClean="0">
                <a:latin typeface="Times New Roman" pitchFamily="18" charset="0"/>
                <a:cs typeface="Times New Roman" pitchFamily="18" charset="0"/>
              </a:rPr>
              <a:t> la”,… </a:t>
            </a:r>
            <a:r>
              <a:rPr lang="en-US" sz="2400" err="1" smtClean="0">
                <a:latin typeface="Times New Roman" pitchFamily="18" charset="0"/>
                <a:cs typeface="Times New Roman" pitchFamily="18" charset="0"/>
              </a:rPr>
              <a:t>Đó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tấm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gương</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a:t>
            </a:r>
            <a:r>
              <a:rPr lang="en-US" sz="2400" err="1" smtClean="0">
                <a:latin typeface="Times New Roman" pitchFamily="18" charset="0"/>
                <a:cs typeface="Times New Roman" pitchFamily="18" charset="0"/>
              </a:rPr>
              <a:t>ngàn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năm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không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mờ</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bài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học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quí</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về</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lối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sống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đạo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đối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xử</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thế</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bằng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một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tư</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tưởng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trong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hết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lòng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phục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vụ</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dân</a:t>
            </a:r>
            <a:r>
              <a:rPr lang="en-US" sz="2400" smtClean="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pic>
        <p:nvPicPr>
          <p:cNvPr id="3074" name="Picture 2" descr="C:\Users\SKY\Desktop\anh8 -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8" y="3124200"/>
            <a:ext cx="42672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724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3786389" y="533400"/>
            <a:ext cx="5105400" cy="5632311"/>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Cuốn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sách</a:t>
            </a:r>
            <a:r>
              <a:rPr lang="en-US" sz="2400" smtClean="0">
                <a:latin typeface="Times New Roman" pitchFamily="18" charset="0"/>
                <a:cs typeface="Times New Roman" pitchFamily="18" charset="0"/>
              </a:rPr>
              <a:t> </a:t>
            </a:r>
            <a:r>
              <a:rPr lang="en-US" sz="2400">
                <a:latin typeface="Times New Roman" pitchFamily="18" charset="0"/>
                <a:cs typeface="Times New Roman" pitchFamily="18" charset="0"/>
              </a:rPr>
              <a:t>“</a:t>
            </a:r>
            <a:r>
              <a:rPr lang="en-US" sz="2400" b="1" i="1" err="1">
                <a:latin typeface="Times New Roman" pitchFamily="18" charset="0"/>
                <a:cs typeface="Times New Roman" pitchFamily="18" charset="0"/>
              </a:rPr>
              <a:t>Học</a:t>
            </a:r>
            <a:r>
              <a:rPr lang="en-US" sz="2400" b="1" i="1">
                <a:latin typeface="Times New Roman" pitchFamily="18" charset="0"/>
                <a:cs typeface="Times New Roman" pitchFamily="18" charset="0"/>
              </a:rPr>
              <a:t> </a:t>
            </a:r>
            <a:r>
              <a:rPr lang="en-US" sz="2400" b="1" i="1" err="1">
                <a:latin typeface="Times New Roman" pitchFamily="18" charset="0"/>
                <a:cs typeface="Times New Roman" pitchFamily="18" charset="0"/>
              </a:rPr>
              <a:t>tập</a:t>
            </a:r>
            <a:r>
              <a:rPr lang="en-US" sz="2400" b="1" i="1">
                <a:latin typeface="Times New Roman" pitchFamily="18" charset="0"/>
                <a:cs typeface="Times New Roman" pitchFamily="18" charset="0"/>
              </a:rPr>
              <a:t> </a:t>
            </a:r>
            <a:r>
              <a:rPr lang="en-US" sz="2400" b="1" i="1" err="1">
                <a:latin typeface="Times New Roman" pitchFamily="18" charset="0"/>
                <a:cs typeface="Times New Roman" pitchFamily="18" charset="0"/>
              </a:rPr>
              <a:t>tấm</a:t>
            </a:r>
            <a:r>
              <a:rPr lang="en-US" sz="2400" b="1" i="1">
                <a:latin typeface="Times New Roman" pitchFamily="18" charset="0"/>
                <a:cs typeface="Times New Roman" pitchFamily="18" charset="0"/>
              </a:rPr>
              <a:t> </a:t>
            </a:r>
            <a:r>
              <a:rPr lang="en-US" sz="2400" b="1" i="1" err="1">
                <a:latin typeface="Times New Roman" pitchFamily="18" charset="0"/>
                <a:cs typeface="Times New Roman" pitchFamily="18" charset="0"/>
              </a:rPr>
              <a:t>gương</a:t>
            </a:r>
            <a:r>
              <a:rPr lang="en-US" sz="2400" b="1" i="1">
                <a:latin typeface="Times New Roman" pitchFamily="18" charset="0"/>
                <a:cs typeface="Times New Roman" pitchFamily="18" charset="0"/>
              </a:rPr>
              <a:t> </a:t>
            </a:r>
            <a:r>
              <a:rPr lang="en-US" sz="2400" b="1" i="1" err="1">
                <a:latin typeface="Times New Roman" pitchFamily="18" charset="0"/>
                <a:cs typeface="Times New Roman" pitchFamily="18" charset="0"/>
              </a:rPr>
              <a:t>đạo</a:t>
            </a:r>
            <a:r>
              <a:rPr lang="en-US" sz="2400" b="1" i="1">
                <a:latin typeface="Times New Roman" pitchFamily="18" charset="0"/>
                <a:cs typeface="Times New Roman" pitchFamily="18" charset="0"/>
              </a:rPr>
              <a:t> </a:t>
            </a:r>
            <a:r>
              <a:rPr lang="en-US" sz="2400" b="1" i="1" err="1">
                <a:latin typeface="Times New Roman" pitchFamily="18" charset="0"/>
                <a:cs typeface="Times New Roman" pitchFamily="18" charset="0"/>
              </a:rPr>
              <a:t>đức</a:t>
            </a:r>
            <a:r>
              <a:rPr lang="en-US" sz="2400" b="1" i="1">
                <a:latin typeface="Times New Roman" pitchFamily="18" charset="0"/>
                <a:cs typeface="Times New Roman" pitchFamily="18" charset="0"/>
              </a:rPr>
              <a:t> </a:t>
            </a:r>
            <a:r>
              <a:rPr lang="en-US" sz="2400" b="1" i="1" err="1">
                <a:latin typeface="Times New Roman" pitchFamily="18" charset="0"/>
                <a:cs typeface="Times New Roman" pitchFamily="18" charset="0"/>
              </a:rPr>
              <a:t>Bác</a:t>
            </a:r>
            <a:r>
              <a:rPr lang="en-US" sz="2400" b="1" i="1">
                <a:latin typeface="Times New Roman" pitchFamily="18" charset="0"/>
                <a:cs typeface="Times New Roman" pitchFamily="18" charset="0"/>
              </a:rPr>
              <a:t> </a:t>
            </a:r>
            <a:r>
              <a:rPr lang="en-US" sz="2400" b="1" i="1" err="1">
                <a:latin typeface="Times New Roman" pitchFamily="18" charset="0"/>
                <a:cs typeface="Times New Roman" pitchFamily="18" charset="0"/>
              </a:rPr>
              <a:t>Hồ</a:t>
            </a:r>
            <a:r>
              <a:rPr lang="en-US"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là </a:t>
            </a:r>
            <a:r>
              <a:rPr lang="en-US" sz="2400" err="1" smtClean="0">
                <a:latin typeface="Times New Roman" pitchFamily="18" charset="0"/>
                <a:cs typeface="Times New Roman" pitchFamily="18" charset="0"/>
              </a:rPr>
              <a:t>một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tài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liệu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bổ</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ích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tất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chúng</a:t>
            </a:r>
            <a:r>
              <a:rPr lang="en-US" sz="2400" smtClean="0">
                <a:latin typeface="Times New Roman" pitchFamily="18" charset="0"/>
                <a:cs typeface="Times New Roman" pitchFamily="18" charset="0"/>
              </a:rPr>
              <a:t> ta </a:t>
            </a:r>
            <a:r>
              <a:rPr lang="en-US" sz="2400" err="1" smtClean="0">
                <a:latin typeface="Times New Roman" pitchFamily="18" charset="0"/>
                <a:cs typeface="Times New Roman" pitchFamily="18" charset="0"/>
              </a:rPr>
              <a:t>với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bài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học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về</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đạo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tính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quí</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như</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trung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thực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thật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tiết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kiệm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nhiệm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tình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yêu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thương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lòng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biết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ơn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ứng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xử</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trong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cuộc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sống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hàng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ngày</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thông</a:t>
            </a:r>
            <a:r>
              <a:rPr lang="en-US" sz="2400" smtClean="0">
                <a:latin typeface="Times New Roman" pitchFamily="18" charset="0"/>
                <a:cs typeface="Times New Roman" pitchFamily="18" charset="0"/>
              </a:rPr>
              <a:t> qua </a:t>
            </a:r>
            <a:r>
              <a:rPr lang="en-US" sz="2400" err="1" smtClean="0">
                <a:latin typeface="Times New Roman" pitchFamily="18" charset="0"/>
                <a:cs typeface="Times New Roman" pitchFamily="18" charset="0"/>
              </a:rPr>
              <a:t>các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câu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chuyện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thực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tế</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Để</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học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tập</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hiểu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rõ</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hơn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nữa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kính</a:t>
            </a:r>
            <a:r>
              <a:rPr lang="en-US" sz="2400" smtClean="0">
                <a:latin typeface="Times New Roman" pitchFamily="18" charset="0"/>
                <a:cs typeface="Times New Roman" pitchFamily="18" charset="0"/>
              </a:rPr>
              <a:t> </a:t>
            </a:r>
            <a:r>
              <a:rPr lang="en-US" sz="2400" err="1">
                <a:latin typeface="Times New Roman" pitchFamily="18" charset="0"/>
                <a:cs typeface="Times New Roman" pitchFamily="18" charset="0"/>
              </a:rPr>
              <a:t>mời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thầy</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cô</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và</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các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em</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đến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thư</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viện</a:t>
            </a:r>
            <a:r>
              <a:rPr lang="en-US" sz="2400">
                <a:latin typeface="Times New Roman" pitchFamily="18" charset="0"/>
                <a:cs typeface="Times New Roman" pitchFamily="18" charset="0"/>
              </a:rPr>
              <a:t> </a:t>
            </a:r>
            <a:r>
              <a:rPr lang="en-US" sz="2400" err="1" smtClean="0">
                <a:latin typeface="Times New Roman" pitchFamily="18" charset="0"/>
                <a:cs typeface="Times New Roman" pitchFamily="18" charset="0"/>
              </a:rPr>
              <a:t>trường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để</a:t>
            </a:r>
            <a:r>
              <a:rPr lang="en-US" sz="2400" smtClean="0">
                <a:latin typeface="Times New Roman" pitchFamily="18" charset="0"/>
                <a:cs typeface="Times New Roman" pitchFamily="18" charset="0"/>
              </a:rPr>
              <a:t> </a:t>
            </a:r>
            <a:r>
              <a:rPr lang="en-US" sz="2400" err="1">
                <a:latin typeface="Times New Roman" pitchFamily="18" charset="0"/>
                <a:cs typeface="Times New Roman" pitchFamily="18" charset="0"/>
              </a:rPr>
              <a:t>tìm</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đọc</a:t>
            </a:r>
            <a:r>
              <a:rPr lang="en-US" sz="2400">
                <a:latin typeface="Times New Roman" pitchFamily="18" charset="0"/>
                <a:cs typeface="Times New Roman" pitchFamily="18" charset="0"/>
              </a:rPr>
              <a:t>. </a:t>
            </a:r>
            <a:r>
              <a:rPr lang="en-US" sz="2400" err="1" smtClean="0">
                <a:latin typeface="Times New Roman" pitchFamily="18" charset="0"/>
                <a:cs typeface="Times New Roman" pitchFamily="18" charset="0"/>
              </a:rPr>
              <a:t>Cuốn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trong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tủ</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Hồ</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trên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thư</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viện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trường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Rất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hạnh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được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phục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vụ</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thầy</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cô</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em</a:t>
            </a:r>
            <a:r>
              <a:rPr lang="en-US" sz="2400" smtClean="0">
                <a:latin typeface="Times New Roman" pitchFamily="18" charset="0"/>
                <a:cs typeface="Times New Roman" pitchFamily="18" charset="0"/>
              </a:rPr>
              <a:t>.</a:t>
            </a:r>
          </a:p>
          <a:p>
            <a:pPr algn="just"/>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Xin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trọng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ơn</a:t>
            </a:r>
            <a:r>
              <a:rPr lang="en-US" sz="2400" smtClean="0">
                <a:latin typeface="Times New Roman" pitchFamily="18" charset="0"/>
                <a:cs typeface="Times New Roman" pitchFamily="18" charset="0"/>
              </a:rPr>
              <a:t>!</a:t>
            </a:r>
          </a:p>
        </p:txBody>
      </p:sp>
      <p:pic>
        <p:nvPicPr>
          <p:cNvPr id="4098" name="Picture 2" descr="C:\Users\SKY\Desktop\anh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3085563"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206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TotalTime>
  <Words>875</Words>
  <Application>Microsoft Office PowerPoint</Application>
  <PresentationFormat>On-screen Show (4:3)</PresentationFormat>
  <Paragraphs>13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CHÀO MỪNG THẦY, CÔ VÀ CÁC EM ĐẾN VỚI BÀI GIỚI THIỆU SÁCH  THÁNG 5</vt:lpstr>
      <vt:lpstr>Các thầy, cô giáo và các em thân mến!</vt:lpstr>
      <vt:lpstr>PowerPoint Presentation</vt:lpstr>
      <vt:lpstr>PowerPoint Presentation</vt:lpstr>
      <vt:lpstr>PowerPoint Presentation</vt:lpstr>
      <vt:lpstr>PowerPoint Presentation</vt:lpstr>
      <vt:lpstr>PowerPoint Presentation</vt:lpstr>
      <vt:lpstr>PowerPoint Presentation</vt:lpstr>
    </vt:vector>
  </TitlesOfParts>
  <Company>nothing1010.blogspot.com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GIỚI THIỆU SÁCH CHỦ ĐỀ THÁNG 5</dc:title>
  <dc:creator>Nothing1010</dc:creator>
  <cp:lastModifiedBy>Nothing1010</cp:lastModifiedBy>
  <cp:revision>44</cp:revision>
  <dcterms:created xsi:type="dcterms:W3CDTF">2020-05-07T02:15:39Z</dcterms:created>
  <dcterms:modified xsi:type="dcterms:W3CDTF">2022-05-09T06:31:51Z</dcterms:modified>
</cp:coreProperties>
</file>